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903D-82AD-4A22-874A-08AF3EC69396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EB555-E216-4C8D-972F-559FCB6A159F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EB555-E216-4C8D-972F-559FCB6A159F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860D-ECEC-494B-B171-3E26F497996E}" type="datetimeFigureOut">
              <a:rPr lang="en-US" smtClean="0"/>
              <a:pPr/>
              <a:t>6/15/2010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339752" y="1016094"/>
            <a:ext cx="4907014" cy="4717162"/>
            <a:chOff x="2339752" y="1016094"/>
            <a:chExt cx="4907014" cy="4717162"/>
          </a:xfrm>
        </p:grpSpPr>
        <p:grpSp>
          <p:nvGrpSpPr>
            <p:cNvPr id="36" name="Group 35"/>
            <p:cNvGrpSpPr/>
            <p:nvPr/>
          </p:nvGrpSpPr>
          <p:grpSpPr>
            <a:xfrm>
              <a:off x="2347166" y="3019230"/>
              <a:ext cx="4899600" cy="1071570"/>
              <a:chOff x="2357422" y="2928934"/>
              <a:chExt cx="4899600" cy="107157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357422" y="2928934"/>
                <a:ext cx="4899600" cy="1071570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/>
                  <a:t>Business Logic Layer</a:t>
                </a:r>
                <a:endParaRPr lang="en-AU" sz="1600" b="1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456293" y="3321780"/>
                <a:ext cx="1520938" cy="607286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Object </a:t>
                </a:r>
                <a:r>
                  <a:rPr lang="en-US" sz="1600" dirty="0" smtClean="0"/>
                  <a:t>Management</a:t>
                </a:r>
                <a:endParaRPr lang="en-AU" sz="16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4053278" y="3321780"/>
                <a:ext cx="1520938" cy="60728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Concept management</a:t>
                </a:r>
                <a:endParaRPr lang="en-AU" sz="16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5650262" y="3321780"/>
                <a:ext cx="1520938" cy="60728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Reasoning Service</a:t>
                </a:r>
                <a:endParaRPr lang="en-AU" sz="1600" dirty="0"/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2347166" y="2348881"/>
              <a:ext cx="4899600" cy="598912"/>
            </a:xfrm>
            <a:prstGeom prst="roundRect">
              <a:avLst>
                <a:gd name="adj" fmla="val 27509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Security </a:t>
              </a:r>
              <a:r>
                <a:rPr lang="en-US" sz="1600" b="1" dirty="0" smtClean="0"/>
                <a:t>Layer</a:t>
              </a:r>
            </a:p>
            <a:p>
              <a:pPr algn="ctr"/>
              <a:r>
                <a:rPr lang="en-US" sz="1200" dirty="0" smtClean="0"/>
                <a:t>(Spring Security, custom authorization)</a:t>
              </a:r>
              <a:endParaRPr lang="en-AU" sz="12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347166" y="1016094"/>
              <a:ext cx="4899600" cy="1260778"/>
              <a:chOff x="2347166" y="1232118"/>
              <a:chExt cx="4899600" cy="1260778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347166" y="1232118"/>
                <a:ext cx="4899600" cy="1260778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Interface Layer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Restlet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Freemarker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)</a:t>
                </a:r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446036" y="1843308"/>
                <a:ext cx="1064656" cy="607286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Object Services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586739" y="1843308"/>
                <a:ext cx="1140703" cy="6072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Metadata Services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803490" y="1843308"/>
                <a:ext cx="1140703" cy="60728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Publishing Services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020240" y="1843308"/>
                <a:ext cx="1140703" cy="60728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Search &amp; Query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2339752" y="4149080"/>
              <a:ext cx="4901184" cy="158417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/>
                <a:t>Data Access Layer</a:t>
              </a:r>
              <a:endParaRPr lang="en-AU" sz="1600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411760" y="4544996"/>
              <a:ext cx="1214445" cy="576064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Fedora Commons</a:t>
              </a:r>
              <a:endParaRPr lang="en-AU" sz="16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71711" y="4536552"/>
              <a:ext cx="1143007" cy="1068276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Sesame Triple </a:t>
              </a:r>
              <a:r>
                <a:rPr lang="en-US" sz="1600" dirty="0"/>
                <a:t>Store</a:t>
              </a:r>
              <a:endParaRPr lang="en-AU" sz="16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56641" y="4538863"/>
              <a:ext cx="1143007" cy="1068276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err="1" smtClean="0"/>
                <a:t>MysSQL</a:t>
              </a:r>
              <a:r>
                <a:rPr lang="en-US" sz="1600" dirty="0" smtClean="0"/>
                <a:t> Database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200" dirty="0" smtClean="0"/>
                <a:t>users, roles</a:t>
              </a:r>
              <a:endParaRPr lang="en-AU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034511" y="4538863"/>
              <a:ext cx="1143007" cy="1068276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err="1" smtClean="0"/>
                <a:t>Lucene</a:t>
              </a:r>
              <a:r>
                <a:rPr lang="en-US" sz="1600" dirty="0" smtClean="0"/>
                <a:t> Index</a:t>
              </a:r>
              <a:endParaRPr lang="en-AU" sz="16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411760" y="5193067"/>
              <a:ext cx="1214445" cy="3961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err="1" smtClean="0"/>
                <a:t>iRODS</a:t>
              </a:r>
              <a:endParaRPr lang="en-AU"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University of Queensland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liyf</dc:creator>
  <cp:lastModifiedBy>liyf</cp:lastModifiedBy>
  <cp:revision>44</cp:revision>
  <dcterms:created xsi:type="dcterms:W3CDTF">2009-10-29T05:08:30Z</dcterms:created>
  <dcterms:modified xsi:type="dcterms:W3CDTF">2010-06-15T06:50:16Z</dcterms:modified>
</cp:coreProperties>
</file>