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E5AE27-E17E-4837-A171-89D99CDFD44A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F3F5A613-9AEA-4E5E-A5E6-A54940028B3E}">
      <dgm:prSet phldrT="[Text]"/>
      <dgm:spPr/>
      <dgm:t>
        <a:bodyPr/>
        <a:lstStyle/>
        <a:p>
          <a:r>
            <a:rPr lang="en-US" dirty="0" smtClean="0"/>
            <a:t>Project</a:t>
          </a:r>
          <a:endParaRPr lang="en-AU" dirty="0"/>
        </a:p>
      </dgm:t>
    </dgm:pt>
    <dgm:pt modelId="{D943C5AF-0ABB-4C31-9E71-DEBFA66429C9}" type="parTrans" cxnId="{011D037D-D6EC-4282-85C9-A820AF81B7AC}">
      <dgm:prSet/>
      <dgm:spPr/>
      <dgm:t>
        <a:bodyPr/>
        <a:lstStyle/>
        <a:p>
          <a:endParaRPr lang="en-AU"/>
        </a:p>
      </dgm:t>
    </dgm:pt>
    <dgm:pt modelId="{635802F4-7DDC-4DF0-8BD7-2C6BF1A3ED8A}" type="sibTrans" cxnId="{011D037D-D6EC-4282-85C9-A820AF81B7AC}">
      <dgm:prSet/>
      <dgm:spPr/>
      <dgm:t>
        <a:bodyPr/>
        <a:lstStyle/>
        <a:p>
          <a:endParaRPr lang="en-AU"/>
        </a:p>
      </dgm:t>
    </dgm:pt>
    <dgm:pt modelId="{83D3BA1E-C9E5-47FE-81A9-059091FD3634}">
      <dgm:prSet phldrT="[Text]"/>
      <dgm:spPr/>
      <dgm:t>
        <a:bodyPr/>
        <a:lstStyle/>
        <a:p>
          <a:r>
            <a:rPr lang="en-US" dirty="0" smtClean="0"/>
            <a:t>Project Plan</a:t>
          </a:r>
          <a:endParaRPr lang="en-AU" dirty="0"/>
        </a:p>
      </dgm:t>
    </dgm:pt>
    <dgm:pt modelId="{37331831-D8E7-4BE8-B6F1-9A728F1800F7}" type="parTrans" cxnId="{A8F50DCD-19D9-4315-9E00-0C32D07A00C3}">
      <dgm:prSet/>
      <dgm:spPr/>
      <dgm:t>
        <a:bodyPr/>
        <a:lstStyle/>
        <a:p>
          <a:endParaRPr lang="en-AU"/>
        </a:p>
      </dgm:t>
    </dgm:pt>
    <dgm:pt modelId="{89841D69-95E4-48B3-8FFF-1325F91832A7}" type="sibTrans" cxnId="{A8F50DCD-19D9-4315-9E00-0C32D07A00C3}">
      <dgm:prSet/>
      <dgm:spPr/>
      <dgm:t>
        <a:bodyPr/>
        <a:lstStyle/>
        <a:p>
          <a:endParaRPr lang="en-AU"/>
        </a:p>
      </dgm:t>
    </dgm:pt>
    <dgm:pt modelId="{733CBFA5-D268-4C25-925A-BFDA64458C0A}">
      <dgm:prSet phldrT="[Text]"/>
      <dgm:spPr/>
      <dgm:t>
        <a:bodyPr/>
        <a:lstStyle/>
        <a:p>
          <a:r>
            <a:rPr lang="en-US" dirty="0" smtClean="0"/>
            <a:t>Investigation</a:t>
          </a:r>
          <a:endParaRPr lang="en-AU" dirty="0"/>
        </a:p>
      </dgm:t>
    </dgm:pt>
    <dgm:pt modelId="{557555FB-6F18-4DA0-855B-30D053C6ECD2}" type="parTrans" cxnId="{A2050106-A6D0-4702-994C-CAE032340917}">
      <dgm:prSet/>
      <dgm:spPr/>
      <dgm:t>
        <a:bodyPr/>
        <a:lstStyle/>
        <a:p>
          <a:endParaRPr lang="en-AU"/>
        </a:p>
      </dgm:t>
    </dgm:pt>
    <dgm:pt modelId="{83767250-A247-41AE-9482-7E0B71FBD29F}" type="sibTrans" cxnId="{A2050106-A6D0-4702-994C-CAE032340917}">
      <dgm:prSet/>
      <dgm:spPr/>
      <dgm:t>
        <a:bodyPr/>
        <a:lstStyle/>
        <a:p>
          <a:endParaRPr lang="en-AU"/>
        </a:p>
      </dgm:t>
    </dgm:pt>
    <dgm:pt modelId="{49DAE836-2DA1-4E12-82FB-A8294191D0B3}">
      <dgm:prSet phldrT="[Text]"/>
      <dgm:spPr/>
      <dgm:t>
        <a:bodyPr/>
        <a:lstStyle/>
        <a:p>
          <a:r>
            <a:rPr lang="en-US" dirty="0" smtClean="0"/>
            <a:t>Environment</a:t>
          </a:r>
          <a:endParaRPr lang="en-AU" dirty="0"/>
        </a:p>
      </dgm:t>
    </dgm:pt>
    <dgm:pt modelId="{88E177F6-5D41-43AD-BB4B-BD24C984D5E7}" type="parTrans" cxnId="{18750E8F-F14B-472A-B230-47A4F3662C05}">
      <dgm:prSet/>
      <dgm:spPr/>
      <dgm:t>
        <a:bodyPr/>
        <a:lstStyle/>
        <a:p>
          <a:endParaRPr lang="en-AU"/>
        </a:p>
      </dgm:t>
    </dgm:pt>
    <dgm:pt modelId="{30D97482-8EEC-4214-903E-74190D5AEFFA}" type="sibTrans" cxnId="{18750E8F-F14B-472A-B230-47A4F3662C05}">
      <dgm:prSet/>
      <dgm:spPr/>
      <dgm:t>
        <a:bodyPr/>
        <a:lstStyle/>
        <a:p>
          <a:endParaRPr lang="en-AU"/>
        </a:p>
      </dgm:t>
    </dgm:pt>
    <dgm:pt modelId="{EF0D9E80-5671-4EE9-B000-626FB97EF9EF}">
      <dgm:prSet/>
      <dgm:spPr/>
      <dgm:t>
        <a:bodyPr/>
        <a:lstStyle/>
        <a:p>
          <a:r>
            <a:rPr lang="en-US" dirty="0" smtClean="0"/>
            <a:t>Platform</a:t>
          </a:r>
          <a:endParaRPr lang="en-AU" dirty="0"/>
        </a:p>
      </dgm:t>
    </dgm:pt>
    <dgm:pt modelId="{6D3FF2F4-6550-445E-A323-52CE03157B57}" type="parTrans" cxnId="{083C1DB6-DE84-4F59-8FFB-E9D09C136F2E}">
      <dgm:prSet/>
      <dgm:spPr/>
      <dgm:t>
        <a:bodyPr/>
        <a:lstStyle/>
        <a:p>
          <a:endParaRPr lang="en-AU"/>
        </a:p>
      </dgm:t>
    </dgm:pt>
    <dgm:pt modelId="{C0691BF7-61F2-4DA0-A0D4-DD2EAB5D4AB9}" type="sibTrans" cxnId="{083C1DB6-DE84-4F59-8FFB-E9D09C136F2E}">
      <dgm:prSet/>
      <dgm:spPr/>
      <dgm:t>
        <a:bodyPr/>
        <a:lstStyle/>
        <a:p>
          <a:endParaRPr lang="en-AU"/>
        </a:p>
      </dgm:t>
    </dgm:pt>
    <dgm:pt modelId="{E8B076B2-E019-4A91-AAEF-D9CB914F9FCE}">
      <dgm:prSet/>
      <dgm:spPr/>
      <dgm:t>
        <a:bodyPr/>
        <a:lstStyle/>
        <a:p>
          <a:r>
            <a:rPr lang="en-US" dirty="0" smtClean="0"/>
            <a:t>Analysis</a:t>
          </a:r>
          <a:endParaRPr lang="en-AU" dirty="0"/>
        </a:p>
      </dgm:t>
    </dgm:pt>
    <dgm:pt modelId="{DFE3D60B-C8DE-48DD-A1A5-4BB44FFC7152}" type="parTrans" cxnId="{23E187AC-C4C6-40D0-BFD9-93C3F97DF2CC}">
      <dgm:prSet/>
      <dgm:spPr/>
      <dgm:t>
        <a:bodyPr/>
        <a:lstStyle/>
        <a:p>
          <a:endParaRPr lang="en-AU"/>
        </a:p>
      </dgm:t>
    </dgm:pt>
    <dgm:pt modelId="{EAB17676-6BBC-421F-B08F-F7BA6795E4E4}" type="sibTrans" cxnId="{23E187AC-C4C6-40D0-BFD9-93C3F97DF2CC}">
      <dgm:prSet/>
      <dgm:spPr/>
      <dgm:t>
        <a:bodyPr/>
        <a:lstStyle/>
        <a:p>
          <a:endParaRPr lang="en-AU"/>
        </a:p>
      </dgm:t>
    </dgm:pt>
    <dgm:pt modelId="{FCDC5BDC-1DAE-4CC9-BBB5-6A3FA3C37592}">
      <dgm:prSet/>
      <dgm:spPr/>
      <dgm:t>
        <a:bodyPr/>
        <a:lstStyle/>
        <a:p>
          <a:r>
            <a:rPr lang="en-US" dirty="0" smtClean="0"/>
            <a:t>Process</a:t>
          </a:r>
          <a:endParaRPr lang="en-AU" dirty="0"/>
        </a:p>
      </dgm:t>
    </dgm:pt>
    <dgm:pt modelId="{8A6368AD-EE00-494B-9252-DC91281C80CA}" type="parTrans" cxnId="{99CDF370-548F-48A0-99C5-03E6366BBF7C}">
      <dgm:prSet/>
      <dgm:spPr/>
      <dgm:t>
        <a:bodyPr/>
        <a:lstStyle/>
        <a:p>
          <a:endParaRPr lang="en-AU"/>
        </a:p>
      </dgm:t>
    </dgm:pt>
    <dgm:pt modelId="{677796ED-EB01-4443-92EE-44D99F895A43}" type="sibTrans" cxnId="{99CDF370-548F-48A0-99C5-03E6366BBF7C}">
      <dgm:prSet/>
      <dgm:spPr/>
      <dgm:t>
        <a:bodyPr/>
        <a:lstStyle/>
        <a:p>
          <a:endParaRPr lang="en-AU"/>
        </a:p>
      </dgm:t>
    </dgm:pt>
    <dgm:pt modelId="{56431BF6-DE60-4685-A4B1-BACC568DBD4B}">
      <dgm:prSet/>
      <dgm:spPr/>
      <dgm:t>
        <a:bodyPr/>
        <a:lstStyle/>
        <a:p>
          <a:r>
            <a:rPr lang="en-US" dirty="0" smtClean="0"/>
            <a:t>Protocol</a:t>
          </a:r>
          <a:endParaRPr lang="en-AU" dirty="0"/>
        </a:p>
      </dgm:t>
    </dgm:pt>
    <dgm:pt modelId="{A07FC200-649C-4665-BBF4-5DFEA385F86E}" type="parTrans" cxnId="{90C52526-F2CF-4B79-89C8-7EF4510B9D0B}">
      <dgm:prSet/>
      <dgm:spPr/>
      <dgm:t>
        <a:bodyPr/>
        <a:lstStyle/>
        <a:p>
          <a:endParaRPr lang="en-AU"/>
        </a:p>
      </dgm:t>
    </dgm:pt>
    <dgm:pt modelId="{6468B010-6517-47CF-80B2-425706DC4427}" type="sibTrans" cxnId="{90C52526-F2CF-4B79-89C8-7EF4510B9D0B}">
      <dgm:prSet/>
      <dgm:spPr/>
      <dgm:t>
        <a:bodyPr/>
        <a:lstStyle/>
        <a:p>
          <a:endParaRPr lang="en-AU"/>
        </a:p>
      </dgm:t>
    </dgm:pt>
    <dgm:pt modelId="{10DDBAE9-072B-4DB4-ACA9-E02997CDA66B}">
      <dgm:prSet/>
      <dgm:spPr/>
      <dgm:t>
        <a:bodyPr/>
        <a:lstStyle/>
        <a:p>
          <a:r>
            <a:rPr lang="en-US" dirty="0" smtClean="0"/>
            <a:t>Container</a:t>
          </a:r>
          <a:endParaRPr lang="en-AU" dirty="0"/>
        </a:p>
      </dgm:t>
    </dgm:pt>
    <dgm:pt modelId="{4E04C983-491B-488E-BD9B-102D0E658640}" type="parTrans" cxnId="{5619AFB8-0B28-47DB-BD34-3FC58F1EC8A6}">
      <dgm:prSet/>
      <dgm:spPr/>
      <dgm:t>
        <a:bodyPr/>
        <a:lstStyle/>
        <a:p>
          <a:endParaRPr lang="en-AU"/>
        </a:p>
      </dgm:t>
    </dgm:pt>
    <dgm:pt modelId="{D73AB90E-D896-4229-8A4F-B41333931EA0}" type="sibTrans" cxnId="{5619AFB8-0B28-47DB-BD34-3FC58F1EC8A6}">
      <dgm:prSet/>
      <dgm:spPr/>
      <dgm:t>
        <a:bodyPr/>
        <a:lstStyle/>
        <a:p>
          <a:endParaRPr lang="en-AU"/>
        </a:p>
      </dgm:t>
    </dgm:pt>
    <dgm:pt modelId="{5EA0AEC4-4446-4F8B-8D88-95189FB67FE5}">
      <dgm:prSet/>
      <dgm:spPr/>
      <dgm:t>
        <a:bodyPr/>
        <a:lstStyle/>
        <a:p>
          <a:r>
            <a:rPr lang="en-US" dirty="0" smtClean="0"/>
            <a:t>Material</a:t>
          </a:r>
          <a:endParaRPr lang="en-AU" dirty="0"/>
        </a:p>
      </dgm:t>
    </dgm:pt>
    <dgm:pt modelId="{EF60BC50-54D7-4DC2-88CD-7683E9430E7C}" type="parTrans" cxnId="{5E400C77-1152-4A87-AE7F-402FDF47002A}">
      <dgm:prSet/>
      <dgm:spPr/>
      <dgm:t>
        <a:bodyPr/>
        <a:lstStyle/>
        <a:p>
          <a:endParaRPr lang="en-AU"/>
        </a:p>
      </dgm:t>
    </dgm:pt>
    <dgm:pt modelId="{9D09BE41-31E4-4E68-80FE-98B7F43CD22A}" type="sibTrans" cxnId="{5E400C77-1152-4A87-AE7F-402FDF47002A}">
      <dgm:prSet/>
      <dgm:spPr/>
      <dgm:t>
        <a:bodyPr/>
        <a:lstStyle/>
        <a:p>
          <a:endParaRPr lang="en-AU"/>
        </a:p>
      </dgm:t>
    </dgm:pt>
    <dgm:pt modelId="{61B4FF99-C100-4E41-96E2-0F7E9600F0C2}">
      <dgm:prSet/>
      <dgm:spPr/>
      <dgm:t>
        <a:bodyPr/>
        <a:lstStyle/>
        <a:p>
          <a:r>
            <a:rPr lang="en-US" dirty="0" smtClean="0"/>
            <a:t>Data</a:t>
          </a:r>
          <a:endParaRPr lang="en-AU" dirty="0"/>
        </a:p>
      </dgm:t>
    </dgm:pt>
    <dgm:pt modelId="{0D6D83F7-B2D7-416D-A2E2-14D75A61863F}" type="parTrans" cxnId="{8521F0F4-011D-43D1-8D0C-C3D3FEC72542}">
      <dgm:prSet/>
      <dgm:spPr/>
      <dgm:t>
        <a:bodyPr/>
        <a:lstStyle/>
        <a:p>
          <a:endParaRPr lang="en-AU"/>
        </a:p>
      </dgm:t>
    </dgm:pt>
    <dgm:pt modelId="{07806405-A7A6-43F0-92A5-80C43972479A}" type="sibTrans" cxnId="{8521F0F4-011D-43D1-8D0C-C3D3FEC72542}">
      <dgm:prSet/>
      <dgm:spPr/>
      <dgm:t>
        <a:bodyPr/>
        <a:lstStyle/>
        <a:p>
          <a:endParaRPr lang="en-AU"/>
        </a:p>
      </dgm:t>
    </dgm:pt>
    <dgm:pt modelId="{65871B96-03F9-49BF-982D-2F9BCDFC22FA}">
      <dgm:prSet/>
      <dgm:spPr/>
      <dgm:t>
        <a:bodyPr/>
        <a:lstStyle/>
        <a:p>
          <a:r>
            <a:rPr lang="en-US" dirty="0" smtClean="0"/>
            <a:t>Treatment Material</a:t>
          </a:r>
          <a:endParaRPr lang="en-AU" dirty="0"/>
        </a:p>
      </dgm:t>
    </dgm:pt>
    <dgm:pt modelId="{F610CFCF-7D12-424C-9FE2-A4F444C89AD5}" type="parTrans" cxnId="{B2741090-1C2F-4049-B6E8-73EC8213B48A}">
      <dgm:prSet/>
      <dgm:spPr/>
      <dgm:t>
        <a:bodyPr/>
        <a:lstStyle/>
        <a:p>
          <a:endParaRPr lang="en-AU"/>
        </a:p>
      </dgm:t>
    </dgm:pt>
    <dgm:pt modelId="{E3B7C762-F8F9-40D3-98D4-457E3663009C}" type="sibTrans" cxnId="{B2741090-1C2F-4049-B6E8-73EC8213B48A}">
      <dgm:prSet/>
      <dgm:spPr/>
      <dgm:t>
        <a:bodyPr/>
        <a:lstStyle/>
        <a:p>
          <a:endParaRPr lang="en-AU"/>
        </a:p>
      </dgm:t>
    </dgm:pt>
    <dgm:pt modelId="{ECEEE989-2DD9-42AB-90AA-4A50DB587F0B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AU" dirty="0"/>
        </a:p>
      </dgm:t>
    </dgm:pt>
    <dgm:pt modelId="{A1140A5C-9353-4DDB-8E74-4ECC8B46858A}" type="parTrans" cxnId="{017464E3-9766-45BC-BF1D-93CC5E2D1131}">
      <dgm:prSet/>
      <dgm:spPr/>
      <dgm:t>
        <a:bodyPr/>
        <a:lstStyle/>
        <a:p>
          <a:endParaRPr lang="en-AU"/>
        </a:p>
      </dgm:t>
    </dgm:pt>
    <dgm:pt modelId="{05409A16-767F-49AA-9F64-31C514475D76}" type="sibTrans" cxnId="{017464E3-9766-45BC-BF1D-93CC5E2D1131}">
      <dgm:prSet/>
      <dgm:spPr/>
      <dgm:t>
        <a:bodyPr/>
        <a:lstStyle/>
        <a:p>
          <a:endParaRPr lang="en-AU"/>
        </a:p>
      </dgm:t>
    </dgm:pt>
    <dgm:pt modelId="{44A7CFDC-D885-4145-A59B-3A097B5E6C19}">
      <dgm:prSet/>
      <dgm:spPr/>
      <dgm:t>
        <a:bodyPr/>
        <a:lstStyle/>
        <a:p>
          <a:r>
            <a:rPr lang="en-US" dirty="0" smtClean="0"/>
            <a:t>Container Event</a:t>
          </a:r>
        </a:p>
      </dgm:t>
    </dgm:pt>
    <dgm:pt modelId="{8E38DE3A-7362-4072-B15A-2538A6463F0E}" type="parTrans" cxnId="{173E680E-7EC3-46C4-A580-E0210E568ADB}">
      <dgm:prSet/>
      <dgm:spPr/>
      <dgm:t>
        <a:bodyPr/>
        <a:lstStyle/>
        <a:p>
          <a:endParaRPr lang="en-AU"/>
        </a:p>
      </dgm:t>
    </dgm:pt>
    <dgm:pt modelId="{548AF92C-7F44-4651-9C7B-C45D8FE64421}" type="sibTrans" cxnId="{173E680E-7EC3-46C4-A580-E0210E568ADB}">
      <dgm:prSet/>
      <dgm:spPr/>
      <dgm:t>
        <a:bodyPr/>
        <a:lstStyle/>
        <a:p>
          <a:endParaRPr lang="en-AU"/>
        </a:p>
      </dgm:t>
    </dgm:pt>
    <dgm:pt modelId="{CD742A1E-D8AE-4981-8D5D-CBFAEEE39418}">
      <dgm:prSet/>
      <dgm:spPr/>
      <dgm:t>
        <a:bodyPr/>
        <a:lstStyle/>
        <a:p>
          <a:r>
            <a:rPr lang="en-US" dirty="0" smtClean="0"/>
            <a:t>Data </a:t>
          </a:r>
          <a:br>
            <a:rPr lang="en-US" dirty="0" smtClean="0"/>
          </a:br>
          <a:r>
            <a:rPr lang="en-US" dirty="0" smtClean="0"/>
            <a:t>Event</a:t>
          </a:r>
          <a:endParaRPr lang="en-AU" dirty="0"/>
        </a:p>
      </dgm:t>
    </dgm:pt>
    <dgm:pt modelId="{833677CB-A867-4D63-A4B4-DEFEAF36A7EE}" type="parTrans" cxnId="{EAAD9B4A-A8B4-486E-8B5B-E56A5CA704D2}">
      <dgm:prSet/>
      <dgm:spPr/>
      <dgm:t>
        <a:bodyPr/>
        <a:lstStyle/>
        <a:p>
          <a:endParaRPr lang="en-AU"/>
        </a:p>
      </dgm:t>
    </dgm:pt>
    <dgm:pt modelId="{A685AEE9-6773-45FD-8803-6A7731B885AE}" type="sibTrans" cxnId="{EAAD9B4A-A8B4-486E-8B5B-E56A5CA704D2}">
      <dgm:prSet/>
      <dgm:spPr/>
      <dgm:t>
        <a:bodyPr/>
        <a:lstStyle/>
        <a:p>
          <a:endParaRPr lang="en-AU"/>
        </a:p>
      </dgm:t>
    </dgm:pt>
    <dgm:pt modelId="{22D85608-9C3C-44B3-9849-893430C9DB05}">
      <dgm:prSet/>
      <dgm:spPr/>
      <dgm:t>
        <a:bodyPr/>
        <a:lstStyle/>
        <a:p>
          <a:r>
            <a:rPr lang="en-US" dirty="0" smtClean="0"/>
            <a:t>Design</a:t>
          </a:r>
          <a:br>
            <a:rPr lang="en-US" dirty="0" smtClean="0"/>
          </a:br>
          <a:r>
            <a:rPr lang="en-US" dirty="0" smtClean="0"/>
            <a:t>Event</a:t>
          </a:r>
          <a:endParaRPr lang="en-AU" dirty="0"/>
        </a:p>
      </dgm:t>
    </dgm:pt>
    <dgm:pt modelId="{63B00931-D029-4DFD-87F5-30C4F01BD152}" type="parTrans" cxnId="{6A7A56A8-BE2C-45FF-9EC0-45230D711AE5}">
      <dgm:prSet/>
      <dgm:spPr/>
      <dgm:t>
        <a:bodyPr/>
        <a:lstStyle/>
        <a:p>
          <a:endParaRPr lang="en-AU"/>
        </a:p>
      </dgm:t>
    </dgm:pt>
    <dgm:pt modelId="{A28CC74C-56B6-426A-9F90-DA0FEBB30CB9}" type="sibTrans" cxnId="{6A7A56A8-BE2C-45FF-9EC0-45230D711AE5}">
      <dgm:prSet/>
      <dgm:spPr/>
      <dgm:t>
        <a:bodyPr/>
        <a:lstStyle/>
        <a:p>
          <a:endParaRPr lang="en-AU"/>
        </a:p>
      </dgm:t>
    </dgm:pt>
    <dgm:pt modelId="{263A6D15-3732-4684-BA93-9530799BA7D0}">
      <dgm:prSet/>
      <dgm:spPr/>
      <dgm:t>
        <a:bodyPr/>
        <a:lstStyle/>
        <a:p>
          <a:r>
            <a:rPr lang="en-US" dirty="0" smtClean="0"/>
            <a:t>Environment</a:t>
          </a:r>
          <a:br>
            <a:rPr lang="en-US" dirty="0" smtClean="0"/>
          </a:br>
          <a:r>
            <a:rPr lang="en-US" dirty="0" smtClean="0"/>
            <a:t>Event</a:t>
          </a:r>
          <a:endParaRPr lang="en-AU" dirty="0"/>
        </a:p>
      </dgm:t>
    </dgm:pt>
    <dgm:pt modelId="{04A19383-5769-46B4-B249-887E240C4C6F}" type="parTrans" cxnId="{5E94643B-ADB1-4F77-B573-F6A71B572515}">
      <dgm:prSet/>
      <dgm:spPr/>
      <dgm:t>
        <a:bodyPr/>
        <a:lstStyle/>
        <a:p>
          <a:endParaRPr lang="en-AU"/>
        </a:p>
      </dgm:t>
    </dgm:pt>
    <dgm:pt modelId="{3F403CFE-D863-494C-9F80-89973CD8912A}" type="sibTrans" cxnId="{5E94643B-ADB1-4F77-B573-F6A71B572515}">
      <dgm:prSet/>
      <dgm:spPr/>
      <dgm:t>
        <a:bodyPr/>
        <a:lstStyle/>
        <a:p>
          <a:endParaRPr lang="en-AU"/>
        </a:p>
      </dgm:t>
    </dgm:pt>
    <dgm:pt modelId="{0E60C491-7686-4921-9F0E-0470CC1D83C0}">
      <dgm:prSet/>
      <dgm:spPr/>
      <dgm:t>
        <a:bodyPr/>
        <a:lstStyle/>
        <a:p>
          <a:r>
            <a:rPr lang="en-US" dirty="0" smtClean="0"/>
            <a:t>Investigation</a:t>
          </a:r>
          <a:br>
            <a:rPr lang="en-US" dirty="0" smtClean="0"/>
          </a:br>
          <a:r>
            <a:rPr lang="en-US" dirty="0" smtClean="0"/>
            <a:t>Event</a:t>
          </a:r>
          <a:endParaRPr lang="en-AU" dirty="0"/>
        </a:p>
      </dgm:t>
    </dgm:pt>
    <dgm:pt modelId="{8535A152-2DB1-4E8A-A9B3-C325B2BFB40E}" type="parTrans" cxnId="{EB673A3F-87A8-4A31-87E0-79A4B751BCDB}">
      <dgm:prSet/>
      <dgm:spPr/>
      <dgm:t>
        <a:bodyPr/>
        <a:lstStyle/>
        <a:p>
          <a:endParaRPr lang="en-AU"/>
        </a:p>
      </dgm:t>
    </dgm:pt>
    <dgm:pt modelId="{481D1330-9996-4A5D-AE30-5137F4E7B1A7}" type="sibTrans" cxnId="{EB673A3F-87A8-4A31-87E0-79A4B751BCDB}">
      <dgm:prSet/>
      <dgm:spPr/>
      <dgm:t>
        <a:bodyPr/>
        <a:lstStyle/>
        <a:p>
          <a:endParaRPr lang="en-AU"/>
        </a:p>
      </dgm:t>
    </dgm:pt>
    <dgm:pt modelId="{3C4B57EE-C2B4-474A-B5DC-98590D7601DF}">
      <dgm:prSet/>
      <dgm:spPr/>
      <dgm:t>
        <a:bodyPr/>
        <a:lstStyle/>
        <a:p>
          <a:r>
            <a:rPr lang="en-US" dirty="0" smtClean="0"/>
            <a:t>Material</a:t>
          </a:r>
          <a:br>
            <a:rPr lang="en-US" dirty="0" smtClean="0"/>
          </a:br>
          <a:r>
            <a:rPr lang="en-US" dirty="0" smtClean="0"/>
            <a:t>Event</a:t>
          </a:r>
        </a:p>
      </dgm:t>
    </dgm:pt>
    <dgm:pt modelId="{A07FBC35-ACA4-416D-B3F6-1EB121C04557}" type="parTrans" cxnId="{9634797D-1E87-4F8C-B1D8-DC3F289B2D39}">
      <dgm:prSet/>
      <dgm:spPr/>
      <dgm:t>
        <a:bodyPr/>
        <a:lstStyle/>
        <a:p>
          <a:endParaRPr lang="en-AU"/>
        </a:p>
      </dgm:t>
    </dgm:pt>
    <dgm:pt modelId="{1FA8E996-F8DB-4E26-A9BA-99A8EB974310}" type="sibTrans" cxnId="{9634797D-1E87-4F8C-B1D8-DC3F289B2D39}">
      <dgm:prSet/>
      <dgm:spPr/>
      <dgm:t>
        <a:bodyPr/>
        <a:lstStyle/>
        <a:p>
          <a:endParaRPr lang="en-AU"/>
        </a:p>
      </dgm:t>
    </dgm:pt>
    <dgm:pt modelId="{ACEAAA1B-5DD4-4037-9258-90A419FCCD05}">
      <dgm:prSet/>
      <dgm:spPr/>
      <dgm:t>
        <a:bodyPr/>
        <a:lstStyle/>
        <a:p>
          <a:r>
            <a:rPr lang="en-US" dirty="0" smtClean="0"/>
            <a:t>Treatment</a:t>
          </a:r>
          <a:br>
            <a:rPr lang="en-US" dirty="0" smtClean="0"/>
          </a:br>
          <a:r>
            <a:rPr lang="en-US" dirty="0" smtClean="0"/>
            <a:t>Event</a:t>
          </a:r>
        </a:p>
      </dgm:t>
    </dgm:pt>
    <dgm:pt modelId="{86B882CC-5510-4FA4-95BB-77537C366AA1}" type="parTrans" cxnId="{FA6F0629-A568-48C6-8098-5B1BDCC02464}">
      <dgm:prSet/>
      <dgm:spPr/>
      <dgm:t>
        <a:bodyPr/>
        <a:lstStyle/>
        <a:p>
          <a:endParaRPr lang="en-AU"/>
        </a:p>
      </dgm:t>
    </dgm:pt>
    <dgm:pt modelId="{A8101573-10B9-4F57-9097-9EB2D6B2D429}" type="sibTrans" cxnId="{FA6F0629-A568-48C6-8098-5B1BDCC02464}">
      <dgm:prSet/>
      <dgm:spPr/>
      <dgm:t>
        <a:bodyPr/>
        <a:lstStyle/>
        <a:p>
          <a:endParaRPr lang="en-AU"/>
        </a:p>
      </dgm:t>
    </dgm:pt>
    <dgm:pt modelId="{32E380CB-574A-4D22-96D9-E4C1B872EFE7}">
      <dgm:prSet/>
      <dgm:spPr/>
      <dgm:t>
        <a:bodyPr/>
        <a:lstStyle/>
        <a:p>
          <a:r>
            <a:rPr lang="en-US" dirty="0" smtClean="0"/>
            <a:t>Observation</a:t>
          </a:r>
          <a:endParaRPr lang="en-AU" dirty="0"/>
        </a:p>
      </dgm:t>
    </dgm:pt>
    <dgm:pt modelId="{63316D60-A969-44D6-9CAC-02651415A807}" type="parTrans" cxnId="{2DD53A99-133C-4C56-9179-9765C10F8EF7}">
      <dgm:prSet/>
      <dgm:spPr/>
      <dgm:t>
        <a:bodyPr/>
        <a:lstStyle/>
        <a:p>
          <a:endParaRPr lang="en-AU"/>
        </a:p>
      </dgm:t>
    </dgm:pt>
    <dgm:pt modelId="{F9D36649-1647-41EB-BD3A-CF1A09493CA1}" type="sibTrans" cxnId="{2DD53A99-133C-4C56-9179-9765C10F8EF7}">
      <dgm:prSet/>
      <dgm:spPr/>
      <dgm:t>
        <a:bodyPr/>
        <a:lstStyle/>
        <a:p>
          <a:endParaRPr lang="en-AU"/>
        </a:p>
      </dgm:t>
    </dgm:pt>
    <dgm:pt modelId="{152B199C-4B57-4D07-91E6-CC273BAF46F5}" type="pres">
      <dgm:prSet presAssocID="{F6E5AE27-E17E-4837-A171-89D99CDFD4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AU"/>
        </a:p>
      </dgm:t>
    </dgm:pt>
    <dgm:pt modelId="{134E0445-F58D-4976-83EF-79D8E0B6ACDD}" type="pres">
      <dgm:prSet presAssocID="{F3F5A613-9AEA-4E5E-A5E6-A54940028B3E}" presName="hierRoot1" presStyleCnt="0">
        <dgm:presLayoutVars>
          <dgm:hierBranch val="init"/>
        </dgm:presLayoutVars>
      </dgm:prSet>
      <dgm:spPr/>
    </dgm:pt>
    <dgm:pt modelId="{9C27B70F-0CFF-4D86-A676-C6994F73C7D3}" type="pres">
      <dgm:prSet presAssocID="{F3F5A613-9AEA-4E5E-A5E6-A54940028B3E}" presName="rootComposite1" presStyleCnt="0"/>
      <dgm:spPr/>
    </dgm:pt>
    <dgm:pt modelId="{19C6B1D2-5FBA-4BF7-AB01-BF0F6BE104AC}" type="pres">
      <dgm:prSet presAssocID="{F3F5A613-9AEA-4E5E-A5E6-A54940028B3E}" presName="rootText1" presStyleLbl="node0" presStyleIdx="0" presStyleCnt="1" custLinFactX="-26556" custLinFactNeighborX="-100000" custLinFactNeighborY="-13119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F43C0FC-3733-4828-9068-47973F1E8A7B}" type="pres">
      <dgm:prSet presAssocID="{F3F5A613-9AEA-4E5E-A5E6-A54940028B3E}" presName="rootConnector1" presStyleLbl="node1" presStyleIdx="0" presStyleCnt="0"/>
      <dgm:spPr/>
      <dgm:t>
        <a:bodyPr/>
        <a:lstStyle/>
        <a:p>
          <a:endParaRPr lang="en-AU"/>
        </a:p>
      </dgm:t>
    </dgm:pt>
    <dgm:pt modelId="{E3C51777-7B82-472B-AFDD-60D73618B2DA}" type="pres">
      <dgm:prSet presAssocID="{F3F5A613-9AEA-4E5E-A5E6-A54940028B3E}" presName="hierChild2" presStyleCnt="0"/>
      <dgm:spPr/>
    </dgm:pt>
    <dgm:pt modelId="{BF33C54B-18D5-4EAC-8177-D75484FCF9A2}" type="pres">
      <dgm:prSet presAssocID="{37331831-D8E7-4BE8-B6F1-9A728F1800F7}" presName="Name37" presStyleLbl="parChTrans1D2" presStyleIdx="0" presStyleCnt="5"/>
      <dgm:spPr/>
      <dgm:t>
        <a:bodyPr/>
        <a:lstStyle/>
        <a:p>
          <a:endParaRPr lang="en-AU"/>
        </a:p>
      </dgm:t>
    </dgm:pt>
    <dgm:pt modelId="{15A408F9-6692-4FCC-9BC0-F6650A690BA2}" type="pres">
      <dgm:prSet presAssocID="{83D3BA1E-C9E5-47FE-81A9-059091FD3634}" presName="hierRoot2" presStyleCnt="0">
        <dgm:presLayoutVars>
          <dgm:hierBranch val="init"/>
        </dgm:presLayoutVars>
      </dgm:prSet>
      <dgm:spPr/>
    </dgm:pt>
    <dgm:pt modelId="{0E142FDC-6161-455D-B5FE-C882EFE055DF}" type="pres">
      <dgm:prSet presAssocID="{83D3BA1E-C9E5-47FE-81A9-059091FD3634}" presName="rootComposite" presStyleCnt="0"/>
      <dgm:spPr/>
    </dgm:pt>
    <dgm:pt modelId="{17A466E5-7949-47FD-BCBC-44B2187197D3}" type="pres">
      <dgm:prSet presAssocID="{83D3BA1E-C9E5-47FE-81A9-059091FD3634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4B574332-9957-47DE-A651-8E8625427AFE}" type="pres">
      <dgm:prSet presAssocID="{83D3BA1E-C9E5-47FE-81A9-059091FD3634}" presName="rootConnector" presStyleLbl="node2" presStyleIdx="0" presStyleCnt="5"/>
      <dgm:spPr/>
      <dgm:t>
        <a:bodyPr/>
        <a:lstStyle/>
        <a:p>
          <a:endParaRPr lang="en-AU"/>
        </a:p>
      </dgm:t>
    </dgm:pt>
    <dgm:pt modelId="{AD43603F-0147-462D-96CA-E432D296C945}" type="pres">
      <dgm:prSet presAssocID="{83D3BA1E-C9E5-47FE-81A9-059091FD3634}" presName="hierChild4" presStyleCnt="0"/>
      <dgm:spPr/>
    </dgm:pt>
    <dgm:pt modelId="{A982D188-6580-4A15-94BB-9F17018D4508}" type="pres">
      <dgm:prSet presAssocID="{83D3BA1E-C9E5-47FE-81A9-059091FD3634}" presName="hierChild5" presStyleCnt="0"/>
      <dgm:spPr/>
    </dgm:pt>
    <dgm:pt modelId="{A78ECD6F-F9A9-48BC-8781-E2F90F1A37E0}" type="pres">
      <dgm:prSet presAssocID="{557555FB-6F18-4DA0-855B-30D053C6ECD2}" presName="Name37" presStyleLbl="parChTrans1D2" presStyleIdx="1" presStyleCnt="5"/>
      <dgm:spPr/>
      <dgm:t>
        <a:bodyPr/>
        <a:lstStyle/>
        <a:p>
          <a:endParaRPr lang="en-AU"/>
        </a:p>
      </dgm:t>
    </dgm:pt>
    <dgm:pt modelId="{1CBC5DDE-FE77-4A17-B1AB-FFFC9912D480}" type="pres">
      <dgm:prSet presAssocID="{733CBFA5-D268-4C25-925A-BFDA64458C0A}" presName="hierRoot2" presStyleCnt="0">
        <dgm:presLayoutVars>
          <dgm:hierBranch val="init"/>
        </dgm:presLayoutVars>
      </dgm:prSet>
      <dgm:spPr/>
    </dgm:pt>
    <dgm:pt modelId="{193EE626-2E90-4B57-8514-9B0814226F4F}" type="pres">
      <dgm:prSet presAssocID="{733CBFA5-D268-4C25-925A-BFDA64458C0A}" presName="rootComposite" presStyleCnt="0"/>
      <dgm:spPr/>
    </dgm:pt>
    <dgm:pt modelId="{88DECEFC-9B27-485E-AE22-98E80EE087E7}" type="pres">
      <dgm:prSet presAssocID="{733CBFA5-D268-4C25-925A-BFDA64458C0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FFB97FA-3CF1-4B7D-95D2-E5B3AD2AE0AB}" type="pres">
      <dgm:prSet presAssocID="{733CBFA5-D268-4C25-925A-BFDA64458C0A}" presName="rootConnector" presStyleLbl="node2" presStyleIdx="1" presStyleCnt="5"/>
      <dgm:spPr/>
      <dgm:t>
        <a:bodyPr/>
        <a:lstStyle/>
        <a:p>
          <a:endParaRPr lang="en-AU"/>
        </a:p>
      </dgm:t>
    </dgm:pt>
    <dgm:pt modelId="{AB406D22-AA26-48CE-A45E-72B66E10A8D8}" type="pres">
      <dgm:prSet presAssocID="{733CBFA5-D268-4C25-925A-BFDA64458C0A}" presName="hierChild4" presStyleCnt="0"/>
      <dgm:spPr/>
    </dgm:pt>
    <dgm:pt modelId="{E73992E4-AF20-46A8-B37F-E9C9C03876F4}" type="pres">
      <dgm:prSet presAssocID="{A1140A5C-9353-4DDB-8E74-4ECC8B46858A}" presName="Name37" presStyleLbl="parChTrans1D3" presStyleIdx="0" presStyleCnt="8"/>
      <dgm:spPr/>
      <dgm:t>
        <a:bodyPr/>
        <a:lstStyle/>
        <a:p>
          <a:endParaRPr lang="en-AU"/>
        </a:p>
      </dgm:t>
    </dgm:pt>
    <dgm:pt modelId="{C91F5D5D-A00D-46C3-9393-C3693862F0AC}" type="pres">
      <dgm:prSet presAssocID="{ECEEE989-2DD9-42AB-90AA-4A50DB587F0B}" presName="hierRoot2" presStyleCnt="0">
        <dgm:presLayoutVars>
          <dgm:hierBranch val="init"/>
        </dgm:presLayoutVars>
      </dgm:prSet>
      <dgm:spPr/>
    </dgm:pt>
    <dgm:pt modelId="{C7ECA01D-AE05-4B9B-946F-239FE912ECC0}" type="pres">
      <dgm:prSet presAssocID="{ECEEE989-2DD9-42AB-90AA-4A50DB587F0B}" presName="rootComposite" presStyleCnt="0"/>
      <dgm:spPr/>
    </dgm:pt>
    <dgm:pt modelId="{57FAD5ED-B1F8-4293-976C-ED0F9146B035}" type="pres">
      <dgm:prSet presAssocID="{ECEEE989-2DD9-42AB-90AA-4A50DB587F0B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74136E7D-5AFF-48AA-8AB3-EEF5F0E50005}" type="pres">
      <dgm:prSet presAssocID="{ECEEE989-2DD9-42AB-90AA-4A50DB587F0B}" presName="rootConnector" presStyleLbl="node3" presStyleIdx="0" presStyleCnt="8"/>
      <dgm:spPr/>
      <dgm:t>
        <a:bodyPr/>
        <a:lstStyle/>
        <a:p>
          <a:endParaRPr lang="en-AU"/>
        </a:p>
      </dgm:t>
    </dgm:pt>
    <dgm:pt modelId="{AC6E731D-E55E-4C3B-9E93-36E0B61450E0}" type="pres">
      <dgm:prSet presAssocID="{ECEEE989-2DD9-42AB-90AA-4A50DB587F0B}" presName="hierChild4" presStyleCnt="0"/>
      <dgm:spPr/>
    </dgm:pt>
    <dgm:pt modelId="{3C6E2C19-42F9-4E90-A943-65C687D25C2D}" type="pres">
      <dgm:prSet presAssocID="{63B00931-D029-4DFD-87F5-30C4F01BD152}" presName="Name37" presStyleLbl="parChTrans1D4" presStyleIdx="0" presStyleCnt="7"/>
      <dgm:spPr/>
      <dgm:t>
        <a:bodyPr/>
        <a:lstStyle/>
        <a:p>
          <a:endParaRPr lang="en-AU"/>
        </a:p>
      </dgm:t>
    </dgm:pt>
    <dgm:pt modelId="{396EEF70-A613-4FB0-9553-78064299F142}" type="pres">
      <dgm:prSet presAssocID="{22D85608-9C3C-44B3-9849-893430C9DB05}" presName="hierRoot2" presStyleCnt="0">
        <dgm:presLayoutVars>
          <dgm:hierBranch val="init"/>
        </dgm:presLayoutVars>
      </dgm:prSet>
      <dgm:spPr/>
    </dgm:pt>
    <dgm:pt modelId="{4488C4A2-C5A5-4AB7-931C-8B3E35176EFA}" type="pres">
      <dgm:prSet presAssocID="{22D85608-9C3C-44B3-9849-893430C9DB05}" presName="rootComposite" presStyleCnt="0"/>
      <dgm:spPr/>
    </dgm:pt>
    <dgm:pt modelId="{14C62C56-28C3-4C21-9C47-ACF6D2E1E0A9}" type="pres">
      <dgm:prSet presAssocID="{22D85608-9C3C-44B3-9849-893430C9DB05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DBF6BAF-7E21-4049-A216-86156AF3BACA}" type="pres">
      <dgm:prSet presAssocID="{22D85608-9C3C-44B3-9849-893430C9DB05}" presName="rootConnector" presStyleLbl="node4" presStyleIdx="0" presStyleCnt="7"/>
      <dgm:spPr/>
      <dgm:t>
        <a:bodyPr/>
        <a:lstStyle/>
        <a:p>
          <a:endParaRPr lang="en-AU"/>
        </a:p>
      </dgm:t>
    </dgm:pt>
    <dgm:pt modelId="{7BCD7088-894B-446F-B33D-CE57D1FA0D6B}" type="pres">
      <dgm:prSet presAssocID="{22D85608-9C3C-44B3-9849-893430C9DB05}" presName="hierChild4" presStyleCnt="0"/>
      <dgm:spPr/>
    </dgm:pt>
    <dgm:pt modelId="{5B28A01C-6A4C-4EAC-B5BC-9CA1D65DD090}" type="pres">
      <dgm:prSet presAssocID="{22D85608-9C3C-44B3-9849-893430C9DB05}" presName="hierChild5" presStyleCnt="0"/>
      <dgm:spPr/>
    </dgm:pt>
    <dgm:pt modelId="{903AC484-8226-4B23-8B37-4364B8A302ED}" type="pres">
      <dgm:prSet presAssocID="{ECEEE989-2DD9-42AB-90AA-4A50DB587F0B}" presName="hierChild5" presStyleCnt="0"/>
      <dgm:spPr/>
    </dgm:pt>
    <dgm:pt modelId="{80427BFD-0CDA-4F96-8EF1-98768B641AB7}" type="pres">
      <dgm:prSet presAssocID="{88E177F6-5D41-43AD-BB4B-BD24C984D5E7}" presName="Name37" presStyleLbl="parChTrans1D3" presStyleIdx="1" presStyleCnt="8"/>
      <dgm:spPr/>
      <dgm:t>
        <a:bodyPr/>
        <a:lstStyle/>
        <a:p>
          <a:endParaRPr lang="en-AU"/>
        </a:p>
      </dgm:t>
    </dgm:pt>
    <dgm:pt modelId="{FF632E67-F5EB-40D1-9344-CCA60F87A759}" type="pres">
      <dgm:prSet presAssocID="{49DAE836-2DA1-4E12-82FB-A8294191D0B3}" presName="hierRoot2" presStyleCnt="0">
        <dgm:presLayoutVars>
          <dgm:hierBranch val="init"/>
        </dgm:presLayoutVars>
      </dgm:prSet>
      <dgm:spPr/>
    </dgm:pt>
    <dgm:pt modelId="{423E5256-29E5-4DF0-9341-EB7647201C70}" type="pres">
      <dgm:prSet presAssocID="{49DAE836-2DA1-4E12-82FB-A8294191D0B3}" presName="rootComposite" presStyleCnt="0"/>
      <dgm:spPr/>
    </dgm:pt>
    <dgm:pt modelId="{3DD25769-646E-41A1-87AE-ECC043C61C62}" type="pres">
      <dgm:prSet presAssocID="{49DAE836-2DA1-4E12-82FB-A8294191D0B3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D5D30EC-DB4F-4FD5-B6AE-B0F5ACA39A2C}" type="pres">
      <dgm:prSet presAssocID="{49DAE836-2DA1-4E12-82FB-A8294191D0B3}" presName="rootConnector" presStyleLbl="node3" presStyleIdx="1" presStyleCnt="8"/>
      <dgm:spPr/>
      <dgm:t>
        <a:bodyPr/>
        <a:lstStyle/>
        <a:p>
          <a:endParaRPr lang="en-AU"/>
        </a:p>
      </dgm:t>
    </dgm:pt>
    <dgm:pt modelId="{221A0E42-8475-43C3-8B4F-B4BB462A6624}" type="pres">
      <dgm:prSet presAssocID="{49DAE836-2DA1-4E12-82FB-A8294191D0B3}" presName="hierChild4" presStyleCnt="0"/>
      <dgm:spPr/>
    </dgm:pt>
    <dgm:pt modelId="{2593801C-CA8D-4158-85BE-F861316824D8}" type="pres">
      <dgm:prSet presAssocID="{04A19383-5769-46B4-B249-887E240C4C6F}" presName="Name37" presStyleLbl="parChTrans1D4" presStyleIdx="1" presStyleCnt="7"/>
      <dgm:spPr/>
      <dgm:t>
        <a:bodyPr/>
        <a:lstStyle/>
        <a:p>
          <a:endParaRPr lang="en-AU"/>
        </a:p>
      </dgm:t>
    </dgm:pt>
    <dgm:pt modelId="{6DDE9A6C-D32C-479B-9B37-4DB9CEF6221A}" type="pres">
      <dgm:prSet presAssocID="{263A6D15-3732-4684-BA93-9530799BA7D0}" presName="hierRoot2" presStyleCnt="0">
        <dgm:presLayoutVars>
          <dgm:hierBranch val="init"/>
        </dgm:presLayoutVars>
      </dgm:prSet>
      <dgm:spPr/>
    </dgm:pt>
    <dgm:pt modelId="{B965701A-5FCB-4CA1-836C-6CDEBFF8346E}" type="pres">
      <dgm:prSet presAssocID="{263A6D15-3732-4684-BA93-9530799BA7D0}" presName="rootComposite" presStyleCnt="0"/>
      <dgm:spPr/>
    </dgm:pt>
    <dgm:pt modelId="{133826E2-602A-4DB4-95F4-2A7F48662D0B}" type="pres">
      <dgm:prSet presAssocID="{263A6D15-3732-4684-BA93-9530799BA7D0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905E521F-CA53-4B15-88E2-10F33126D2FD}" type="pres">
      <dgm:prSet presAssocID="{263A6D15-3732-4684-BA93-9530799BA7D0}" presName="rootConnector" presStyleLbl="node4" presStyleIdx="1" presStyleCnt="7"/>
      <dgm:spPr/>
      <dgm:t>
        <a:bodyPr/>
        <a:lstStyle/>
        <a:p>
          <a:endParaRPr lang="en-AU"/>
        </a:p>
      </dgm:t>
    </dgm:pt>
    <dgm:pt modelId="{BC369626-F404-4C63-B685-3B6BD0B17CDA}" type="pres">
      <dgm:prSet presAssocID="{263A6D15-3732-4684-BA93-9530799BA7D0}" presName="hierChild4" presStyleCnt="0"/>
      <dgm:spPr/>
    </dgm:pt>
    <dgm:pt modelId="{3D8E9081-B8F0-4D6B-A493-393720CB428F}" type="pres">
      <dgm:prSet presAssocID="{263A6D15-3732-4684-BA93-9530799BA7D0}" presName="hierChild5" presStyleCnt="0"/>
      <dgm:spPr/>
    </dgm:pt>
    <dgm:pt modelId="{56C2594C-4A57-42F2-AFC7-0201C080C348}" type="pres">
      <dgm:prSet presAssocID="{49DAE836-2DA1-4E12-82FB-A8294191D0B3}" presName="hierChild5" presStyleCnt="0"/>
      <dgm:spPr/>
    </dgm:pt>
    <dgm:pt modelId="{75C207D9-7E59-467C-A956-ACBEBB9809C1}" type="pres">
      <dgm:prSet presAssocID="{4E04C983-491B-488E-BD9B-102D0E658640}" presName="Name37" presStyleLbl="parChTrans1D3" presStyleIdx="2" presStyleCnt="8"/>
      <dgm:spPr/>
      <dgm:t>
        <a:bodyPr/>
        <a:lstStyle/>
        <a:p>
          <a:endParaRPr lang="en-AU"/>
        </a:p>
      </dgm:t>
    </dgm:pt>
    <dgm:pt modelId="{40485739-0198-44CF-A7B0-DEA9F99243AB}" type="pres">
      <dgm:prSet presAssocID="{10DDBAE9-072B-4DB4-ACA9-E02997CDA66B}" presName="hierRoot2" presStyleCnt="0">
        <dgm:presLayoutVars>
          <dgm:hierBranch val="init"/>
        </dgm:presLayoutVars>
      </dgm:prSet>
      <dgm:spPr/>
    </dgm:pt>
    <dgm:pt modelId="{4BB66016-302D-4012-980E-2FF5FD4C787F}" type="pres">
      <dgm:prSet presAssocID="{10DDBAE9-072B-4DB4-ACA9-E02997CDA66B}" presName="rootComposite" presStyleCnt="0"/>
      <dgm:spPr/>
    </dgm:pt>
    <dgm:pt modelId="{92789F41-CA2A-40E6-A659-0D5B4E1A6D64}" type="pres">
      <dgm:prSet presAssocID="{10DDBAE9-072B-4DB4-ACA9-E02997CDA66B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82E0E7D-F985-46DD-BBB9-A17E802611FF}" type="pres">
      <dgm:prSet presAssocID="{10DDBAE9-072B-4DB4-ACA9-E02997CDA66B}" presName="rootConnector" presStyleLbl="node3" presStyleIdx="2" presStyleCnt="8"/>
      <dgm:spPr/>
      <dgm:t>
        <a:bodyPr/>
        <a:lstStyle/>
        <a:p>
          <a:endParaRPr lang="en-AU"/>
        </a:p>
      </dgm:t>
    </dgm:pt>
    <dgm:pt modelId="{66F5EC52-451C-4ED4-9D01-8F5DCD795866}" type="pres">
      <dgm:prSet presAssocID="{10DDBAE9-072B-4DB4-ACA9-E02997CDA66B}" presName="hierChild4" presStyleCnt="0"/>
      <dgm:spPr/>
    </dgm:pt>
    <dgm:pt modelId="{4E19B395-469F-416F-B29D-37403A70622C}" type="pres">
      <dgm:prSet presAssocID="{8E38DE3A-7362-4072-B15A-2538A6463F0E}" presName="Name37" presStyleLbl="parChTrans1D4" presStyleIdx="2" presStyleCnt="7"/>
      <dgm:spPr/>
      <dgm:t>
        <a:bodyPr/>
        <a:lstStyle/>
        <a:p>
          <a:endParaRPr lang="en-AU"/>
        </a:p>
      </dgm:t>
    </dgm:pt>
    <dgm:pt modelId="{1613C132-7CCC-4796-84CC-DFFF20174FA6}" type="pres">
      <dgm:prSet presAssocID="{44A7CFDC-D885-4145-A59B-3A097B5E6C19}" presName="hierRoot2" presStyleCnt="0">
        <dgm:presLayoutVars>
          <dgm:hierBranch val="init"/>
        </dgm:presLayoutVars>
      </dgm:prSet>
      <dgm:spPr/>
    </dgm:pt>
    <dgm:pt modelId="{16E9E9E5-85D7-493D-A63C-F50EF4704FB9}" type="pres">
      <dgm:prSet presAssocID="{44A7CFDC-D885-4145-A59B-3A097B5E6C19}" presName="rootComposite" presStyleCnt="0"/>
      <dgm:spPr/>
    </dgm:pt>
    <dgm:pt modelId="{8E647B0B-1CB8-46FF-932A-D52389057960}" type="pres">
      <dgm:prSet presAssocID="{44A7CFDC-D885-4145-A59B-3A097B5E6C19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A67472E-7667-4F09-A0BC-638CBF204E8D}" type="pres">
      <dgm:prSet presAssocID="{44A7CFDC-D885-4145-A59B-3A097B5E6C19}" presName="rootConnector" presStyleLbl="node4" presStyleIdx="2" presStyleCnt="7"/>
      <dgm:spPr/>
      <dgm:t>
        <a:bodyPr/>
        <a:lstStyle/>
        <a:p>
          <a:endParaRPr lang="en-AU"/>
        </a:p>
      </dgm:t>
    </dgm:pt>
    <dgm:pt modelId="{C126BF79-9741-47B8-BCC2-158520A8CFAB}" type="pres">
      <dgm:prSet presAssocID="{44A7CFDC-D885-4145-A59B-3A097B5E6C19}" presName="hierChild4" presStyleCnt="0"/>
      <dgm:spPr/>
    </dgm:pt>
    <dgm:pt modelId="{25FB1F2B-306D-4BFA-A7E1-9C128C9402EC}" type="pres">
      <dgm:prSet presAssocID="{44A7CFDC-D885-4145-A59B-3A097B5E6C19}" presName="hierChild5" presStyleCnt="0"/>
      <dgm:spPr/>
    </dgm:pt>
    <dgm:pt modelId="{C2BA8DDC-A12E-4D50-87AC-4B4CB9132426}" type="pres">
      <dgm:prSet presAssocID="{10DDBAE9-072B-4DB4-ACA9-E02997CDA66B}" presName="hierChild5" presStyleCnt="0"/>
      <dgm:spPr/>
    </dgm:pt>
    <dgm:pt modelId="{2AC52428-0185-4B08-8983-BD9C29AD7214}" type="pres">
      <dgm:prSet presAssocID="{EF60BC50-54D7-4DC2-88CD-7683E9430E7C}" presName="Name37" presStyleLbl="parChTrans1D3" presStyleIdx="3" presStyleCnt="8"/>
      <dgm:spPr/>
      <dgm:t>
        <a:bodyPr/>
        <a:lstStyle/>
        <a:p>
          <a:endParaRPr lang="en-AU"/>
        </a:p>
      </dgm:t>
    </dgm:pt>
    <dgm:pt modelId="{7CBB9B45-95E5-44A3-97DF-3E116EA25132}" type="pres">
      <dgm:prSet presAssocID="{5EA0AEC4-4446-4F8B-8D88-95189FB67FE5}" presName="hierRoot2" presStyleCnt="0">
        <dgm:presLayoutVars>
          <dgm:hierBranch val="init"/>
        </dgm:presLayoutVars>
      </dgm:prSet>
      <dgm:spPr/>
    </dgm:pt>
    <dgm:pt modelId="{19EEC586-7239-4EEE-8A96-8DEBE5FA2A94}" type="pres">
      <dgm:prSet presAssocID="{5EA0AEC4-4446-4F8B-8D88-95189FB67FE5}" presName="rootComposite" presStyleCnt="0"/>
      <dgm:spPr/>
    </dgm:pt>
    <dgm:pt modelId="{28CA9CAF-2148-438D-9586-418F404241D4}" type="pres">
      <dgm:prSet presAssocID="{5EA0AEC4-4446-4F8B-8D88-95189FB67FE5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57602CFB-890A-438F-A2B5-95B31483C0D3}" type="pres">
      <dgm:prSet presAssocID="{5EA0AEC4-4446-4F8B-8D88-95189FB67FE5}" presName="rootConnector" presStyleLbl="node3" presStyleIdx="3" presStyleCnt="8"/>
      <dgm:spPr/>
      <dgm:t>
        <a:bodyPr/>
        <a:lstStyle/>
        <a:p>
          <a:endParaRPr lang="en-AU"/>
        </a:p>
      </dgm:t>
    </dgm:pt>
    <dgm:pt modelId="{25927957-C0AF-4451-93ED-D6364EA34C42}" type="pres">
      <dgm:prSet presAssocID="{5EA0AEC4-4446-4F8B-8D88-95189FB67FE5}" presName="hierChild4" presStyleCnt="0"/>
      <dgm:spPr/>
    </dgm:pt>
    <dgm:pt modelId="{5D429FF1-0379-4AAE-A65A-70B0B0D74FD1}" type="pres">
      <dgm:prSet presAssocID="{A07FBC35-ACA4-416D-B3F6-1EB121C04557}" presName="Name37" presStyleLbl="parChTrans1D4" presStyleIdx="3" presStyleCnt="7"/>
      <dgm:spPr/>
      <dgm:t>
        <a:bodyPr/>
        <a:lstStyle/>
        <a:p>
          <a:endParaRPr lang="en-AU"/>
        </a:p>
      </dgm:t>
    </dgm:pt>
    <dgm:pt modelId="{701F86A5-C4C8-4D92-A518-0D44E9A25D8D}" type="pres">
      <dgm:prSet presAssocID="{3C4B57EE-C2B4-474A-B5DC-98590D7601DF}" presName="hierRoot2" presStyleCnt="0">
        <dgm:presLayoutVars>
          <dgm:hierBranch val="init"/>
        </dgm:presLayoutVars>
      </dgm:prSet>
      <dgm:spPr/>
    </dgm:pt>
    <dgm:pt modelId="{59241F21-1569-4C4C-9117-8BB173D6C727}" type="pres">
      <dgm:prSet presAssocID="{3C4B57EE-C2B4-474A-B5DC-98590D7601DF}" presName="rootComposite" presStyleCnt="0"/>
      <dgm:spPr/>
    </dgm:pt>
    <dgm:pt modelId="{A0326D64-58D3-40BA-B95F-5F221B68F308}" type="pres">
      <dgm:prSet presAssocID="{3C4B57EE-C2B4-474A-B5DC-98590D7601DF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EE7CCE5C-1C40-473A-8459-CA0A412839E7}" type="pres">
      <dgm:prSet presAssocID="{3C4B57EE-C2B4-474A-B5DC-98590D7601DF}" presName="rootConnector" presStyleLbl="node4" presStyleIdx="3" presStyleCnt="7"/>
      <dgm:spPr/>
      <dgm:t>
        <a:bodyPr/>
        <a:lstStyle/>
        <a:p>
          <a:endParaRPr lang="en-AU"/>
        </a:p>
      </dgm:t>
    </dgm:pt>
    <dgm:pt modelId="{F170853C-839F-4654-AE0D-21A9A451FF14}" type="pres">
      <dgm:prSet presAssocID="{3C4B57EE-C2B4-474A-B5DC-98590D7601DF}" presName="hierChild4" presStyleCnt="0"/>
      <dgm:spPr/>
    </dgm:pt>
    <dgm:pt modelId="{07CB0AE3-9CCA-4E57-9F0E-DB9973066AE9}" type="pres">
      <dgm:prSet presAssocID="{3C4B57EE-C2B4-474A-B5DC-98590D7601DF}" presName="hierChild5" presStyleCnt="0"/>
      <dgm:spPr/>
    </dgm:pt>
    <dgm:pt modelId="{4068C8F0-5A58-4BE7-A016-7BA5B35FE866}" type="pres">
      <dgm:prSet presAssocID="{86B882CC-5510-4FA4-95BB-77537C366AA1}" presName="Name37" presStyleLbl="parChTrans1D4" presStyleIdx="4" presStyleCnt="7"/>
      <dgm:spPr/>
      <dgm:t>
        <a:bodyPr/>
        <a:lstStyle/>
        <a:p>
          <a:endParaRPr lang="en-AU"/>
        </a:p>
      </dgm:t>
    </dgm:pt>
    <dgm:pt modelId="{B8B6F79D-88D2-4200-8BA3-98CBC494875D}" type="pres">
      <dgm:prSet presAssocID="{ACEAAA1B-5DD4-4037-9258-90A419FCCD05}" presName="hierRoot2" presStyleCnt="0">
        <dgm:presLayoutVars>
          <dgm:hierBranch val="init"/>
        </dgm:presLayoutVars>
      </dgm:prSet>
      <dgm:spPr/>
    </dgm:pt>
    <dgm:pt modelId="{36088275-C2A5-45D9-B6E7-384743C28260}" type="pres">
      <dgm:prSet presAssocID="{ACEAAA1B-5DD4-4037-9258-90A419FCCD05}" presName="rootComposite" presStyleCnt="0"/>
      <dgm:spPr/>
    </dgm:pt>
    <dgm:pt modelId="{D34B28D8-F03C-4856-84FA-1F90F21F70C7}" type="pres">
      <dgm:prSet presAssocID="{ACEAAA1B-5DD4-4037-9258-90A419FCCD05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19F44B1C-DD62-4AAD-9C9B-C6362E783CC5}" type="pres">
      <dgm:prSet presAssocID="{ACEAAA1B-5DD4-4037-9258-90A419FCCD05}" presName="rootConnector" presStyleLbl="node4" presStyleIdx="4" presStyleCnt="7"/>
      <dgm:spPr/>
      <dgm:t>
        <a:bodyPr/>
        <a:lstStyle/>
        <a:p>
          <a:endParaRPr lang="en-AU"/>
        </a:p>
      </dgm:t>
    </dgm:pt>
    <dgm:pt modelId="{B595FB99-4A0C-4408-81C5-026F14CD2727}" type="pres">
      <dgm:prSet presAssocID="{ACEAAA1B-5DD4-4037-9258-90A419FCCD05}" presName="hierChild4" presStyleCnt="0"/>
      <dgm:spPr/>
    </dgm:pt>
    <dgm:pt modelId="{35CBF5EE-4190-49D9-83B5-C68A80C6C3ED}" type="pres">
      <dgm:prSet presAssocID="{ACEAAA1B-5DD4-4037-9258-90A419FCCD05}" presName="hierChild5" presStyleCnt="0"/>
      <dgm:spPr/>
    </dgm:pt>
    <dgm:pt modelId="{DB852292-848F-4EAF-868E-61D1A12F2282}" type="pres">
      <dgm:prSet presAssocID="{63316D60-A969-44D6-9CAC-02651415A807}" presName="Name37" presStyleLbl="parChTrans1D4" presStyleIdx="5" presStyleCnt="7"/>
      <dgm:spPr/>
      <dgm:t>
        <a:bodyPr/>
        <a:lstStyle/>
        <a:p>
          <a:endParaRPr lang="en-AU"/>
        </a:p>
      </dgm:t>
    </dgm:pt>
    <dgm:pt modelId="{6E353CB5-63C7-4605-8E5F-F1B85F70327F}" type="pres">
      <dgm:prSet presAssocID="{32E380CB-574A-4D22-96D9-E4C1B872EFE7}" presName="hierRoot2" presStyleCnt="0">
        <dgm:presLayoutVars>
          <dgm:hierBranch val="init"/>
        </dgm:presLayoutVars>
      </dgm:prSet>
      <dgm:spPr/>
    </dgm:pt>
    <dgm:pt modelId="{2D6579E6-AF06-4B80-B3C7-52A9B22BE49D}" type="pres">
      <dgm:prSet presAssocID="{32E380CB-574A-4D22-96D9-E4C1B872EFE7}" presName="rootComposite" presStyleCnt="0"/>
      <dgm:spPr/>
    </dgm:pt>
    <dgm:pt modelId="{0BA29E7B-25E1-4A1E-B060-741F08B46FF8}" type="pres">
      <dgm:prSet presAssocID="{32E380CB-574A-4D22-96D9-E4C1B872EFE7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0CD9DB8-5AB8-4B4D-BA49-76A8372DDC59}" type="pres">
      <dgm:prSet presAssocID="{32E380CB-574A-4D22-96D9-E4C1B872EFE7}" presName="rootConnector" presStyleLbl="node4" presStyleIdx="5" presStyleCnt="7"/>
      <dgm:spPr/>
      <dgm:t>
        <a:bodyPr/>
        <a:lstStyle/>
        <a:p>
          <a:endParaRPr lang="en-AU"/>
        </a:p>
      </dgm:t>
    </dgm:pt>
    <dgm:pt modelId="{301CBBC6-BB38-4CE8-8EB1-4DA20E39B92C}" type="pres">
      <dgm:prSet presAssocID="{32E380CB-574A-4D22-96D9-E4C1B872EFE7}" presName="hierChild4" presStyleCnt="0"/>
      <dgm:spPr/>
    </dgm:pt>
    <dgm:pt modelId="{1CD6C8B6-B0B9-4421-AB63-E24C9EEC4736}" type="pres">
      <dgm:prSet presAssocID="{32E380CB-574A-4D22-96D9-E4C1B872EFE7}" presName="hierChild5" presStyleCnt="0"/>
      <dgm:spPr/>
    </dgm:pt>
    <dgm:pt modelId="{AFB29C38-1872-4986-B3FD-ECC409E53041}" type="pres">
      <dgm:prSet presAssocID="{5EA0AEC4-4446-4F8B-8D88-95189FB67FE5}" presName="hierChild5" presStyleCnt="0"/>
      <dgm:spPr/>
    </dgm:pt>
    <dgm:pt modelId="{0D129C2E-37CA-4D4E-B3C7-A5F690ACB5DC}" type="pres">
      <dgm:prSet presAssocID="{F610CFCF-7D12-424C-9FE2-A4F444C89AD5}" presName="Name37" presStyleLbl="parChTrans1D3" presStyleIdx="4" presStyleCnt="8"/>
      <dgm:spPr/>
      <dgm:t>
        <a:bodyPr/>
        <a:lstStyle/>
        <a:p>
          <a:endParaRPr lang="en-AU"/>
        </a:p>
      </dgm:t>
    </dgm:pt>
    <dgm:pt modelId="{842F7317-3DE7-448A-88E0-7CD624AA176D}" type="pres">
      <dgm:prSet presAssocID="{65871B96-03F9-49BF-982D-2F9BCDFC22FA}" presName="hierRoot2" presStyleCnt="0">
        <dgm:presLayoutVars>
          <dgm:hierBranch val="init"/>
        </dgm:presLayoutVars>
      </dgm:prSet>
      <dgm:spPr/>
    </dgm:pt>
    <dgm:pt modelId="{A14FAE41-2457-4DD9-84FD-9FB17E8D1024}" type="pres">
      <dgm:prSet presAssocID="{65871B96-03F9-49BF-982D-2F9BCDFC22FA}" presName="rootComposite" presStyleCnt="0"/>
      <dgm:spPr/>
    </dgm:pt>
    <dgm:pt modelId="{84E4CBF7-BADD-4467-ADA1-89D38A711814}" type="pres">
      <dgm:prSet presAssocID="{65871B96-03F9-49BF-982D-2F9BCDFC22FA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1A2549F2-27ED-4055-B0AD-4A442D10B373}" type="pres">
      <dgm:prSet presAssocID="{65871B96-03F9-49BF-982D-2F9BCDFC22FA}" presName="rootConnector" presStyleLbl="node3" presStyleIdx="4" presStyleCnt="8"/>
      <dgm:spPr/>
      <dgm:t>
        <a:bodyPr/>
        <a:lstStyle/>
        <a:p>
          <a:endParaRPr lang="en-AU"/>
        </a:p>
      </dgm:t>
    </dgm:pt>
    <dgm:pt modelId="{984627A7-B6E0-406A-B987-4EB9FD27A3E2}" type="pres">
      <dgm:prSet presAssocID="{65871B96-03F9-49BF-982D-2F9BCDFC22FA}" presName="hierChild4" presStyleCnt="0"/>
      <dgm:spPr/>
    </dgm:pt>
    <dgm:pt modelId="{A57075C4-407F-43C6-8E5E-85064DB8672E}" type="pres">
      <dgm:prSet presAssocID="{65871B96-03F9-49BF-982D-2F9BCDFC22FA}" presName="hierChild5" presStyleCnt="0"/>
      <dgm:spPr/>
    </dgm:pt>
    <dgm:pt modelId="{2BE9FC79-B18E-4711-B3B1-391FFDC57616}" type="pres">
      <dgm:prSet presAssocID="{0D6D83F7-B2D7-416D-A2E2-14D75A61863F}" presName="Name37" presStyleLbl="parChTrans1D3" presStyleIdx="5" presStyleCnt="8"/>
      <dgm:spPr/>
      <dgm:t>
        <a:bodyPr/>
        <a:lstStyle/>
        <a:p>
          <a:endParaRPr lang="en-AU"/>
        </a:p>
      </dgm:t>
    </dgm:pt>
    <dgm:pt modelId="{FF974FB8-546F-4B41-9003-97477EB4F60F}" type="pres">
      <dgm:prSet presAssocID="{61B4FF99-C100-4E41-96E2-0F7E9600F0C2}" presName="hierRoot2" presStyleCnt="0">
        <dgm:presLayoutVars>
          <dgm:hierBranch val="init"/>
        </dgm:presLayoutVars>
      </dgm:prSet>
      <dgm:spPr/>
    </dgm:pt>
    <dgm:pt modelId="{3DE46AB8-C601-486E-8CBC-9063E511546D}" type="pres">
      <dgm:prSet presAssocID="{61B4FF99-C100-4E41-96E2-0F7E9600F0C2}" presName="rootComposite" presStyleCnt="0"/>
      <dgm:spPr/>
    </dgm:pt>
    <dgm:pt modelId="{087E71E0-85B3-4E73-9269-FFCF9B571DAF}" type="pres">
      <dgm:prSet presAssocID="{61B4FF99-C100-4E41-96E2-0F7E9600F0C2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E52587D-288A-4B91-9C4B-78A59DF995D4}" type="pres">
      <dgm:prSet presAssocID="{61B4FF99-C100-4E41-96E2-0F7E9600F0C2}" presName="rootConnector" presStyleLbl="node3" presStyleIdx="5" presStyleCnt="8"/>
      <dgm:spPr/>
      <dgm:t>
        <a:bodyPr/>
        <a:lstStyle/>
        <a:p>
          <a:endParaRPr lang="en-AU"/>
        </a:p>
      </dgm:t>
    </dgm:pt>
    <dgm:pt modelId="{653C529A-F645-4A86-B05B-126B538EFB8F}" type="pres">
      <dgm:prSet presAssocID="{61B4FF99-C100-4E41-96E2-0F7E9600F0C2}" presName="hierChild4" presStyleCnt="0"/>
      <dgm:spPr/>
    </dgm:pt>
    <dgm:pt modelId="{64E9F3D9-9323-4FDF-8398-FB334A98D39E}" type="pres">
      <dgm:prSet presAssocID="{833677CB-A867-4D63-A4B4-DEFEAF36A7EE}" presName="Name37" presStyleLbl="parChTrans1D4" presStyleIdx="6" presStyleCnt="7"/>
      <dgm:spPr/>
      <dgm:t>
        <a:bodyPr/>
        <a:lstStyle/>
        <a:p>
          <a:endParaRPr lang="en-AU"/>
        </a:p>
      </dgm:t>
    </dgm:pt>
    <dgm:pt modelId="{8B6843C8-647F-41AD-93A3-9031EDEF9FFD}" type="pres">
      <dgm:prSet presAssocID="{CD742A1E-D8AE-4981-8D5D-CBFAEEE39418}" presName="hierRoot2" presStyleCnt="0">
        <dgm:presLayoutVars>
          <dgm:hierBranch val="init"/>
        </dgm:presLayoutVars>
      </dgm:prSet>
      <dgm:spPr/>
    </dgm:pt>
    <dgm:pt modelId="{AB7CB21B-A918-4DC1-A2B1-1FA17223A04F}" type="pres">
      <dgm:prSet presAssocID="{CD742A1E-D8AE-4981-8D5D-CBFAEEE39418}" presName="rootComposite" presStyleCnt="0"/>
      <dgm:spPr/>
    </dgm:pt>
    <dgm:pt modelId="{B0CA3FB0-7CAB-471A-BB44-2BD40BD44C53}" type="pres">
      <dgm:prSet presAssocID="{CD742A1E-D8AE-4981-8D5D-CBFAEEE39418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9F634F6-B319-4909-AAE5-910F79FA62DC}" type="pres">
      <dgm:prSet presAssocID="{CD742A1E-D8AE-4981-8D5D-CBFAEEE39418}" presName="rootConnector" presStyleLbl="node4" presStyleIdx="6" presStyleCnt="7"/>
      <dgm:spPr/>
      <dgm:t>
        <a:bodyPr/>
        <a:lstStyle/>
        <a:p>
          <a:endParaRPr lang="en-AU"/>
        </a:p>
      </dgm:t>
    </dgm:pt>
    <dgm:pt modelId="{A20B5C93-BF2E-4240-9FE4-BA4C9F005ED4}" type="pres">
      <dgm:prSet presAssocID="{CD742A1E-D8AE-4981-8D5D-CBFAEEE39418}" presName="hierChild4" presStyleCnt="0"/>
      <dgm:spPr/>
    </dgm:pt>
    <dgm:pt modelId="{B3DB7228-37B4-444A-B715-24BF3DEDC42E}" type="pres">
      <dgm:prSet presAssocID="{CD742A1E-D8AE-4981-8D5D-CBFAEEE39418}" presName="hierChild5" presStyleCnt="0"/>
      <dgm:spPr/>
    </dgm:pt>
    <dgm:pt modelId="{E8C5B661-9439-4887-900C-83D0EA8ECDEA}" type="pres">
      <dgm:prSet presAssocID="{61B4FF99-C100-4E41-96E2-0F7E9600F0C2}" presName="hierChild5" presStyleCnt="0"/>
      <dgm:spPr/>
    </dgm:pt>
    <dgm:pt modelId="{79FDFEF8-A2F5-4D33-8E36-50BD0A705582}" type="pres">
      <dgm:prSet presAssocID="{8535A152-2DB1-4E8A-A9B3-C325B2BFB40E}" presName="Name37" presStyleLbl="parChTrans1D3" presStyleIdx="6" presStyleCnt="8"/>
      <dgm:spPr/>
      <dgm:t>
        <a:bodyPr/>
        <a:lstStyle/>
        <a:p>
          <a:endParaRPr lang="en-AU"/>
        </a:p>
      </dgm:t>
    </dgm:pt>
    <dgm:pt modelId="{9BFD3FD5-6069-4178-A802-328AE18A6FC7}" type="pres">
      <dgm:prSet presAssocID="{0E60C491-7686-4921-9F0E-0470CC1D83C0}" presName="hierRoot2" presStyleCnt="0">
        <dgm:presLayoutVars>
          <dgm:hierBranch val="init"/>
        </dgm:presLayoutVars>
      </dgm:prSet>
      <dgm:spPr/>
    </dgm:pt>
    <dgm:pt modelId="{9124718F-365B-423B-B6E2-FCACC90CA2B5}" type="pres">
      <dgm:prSet presAssocID="{0E60C491-7686-4921-9F0E-0470CC1D83C0}" presName="rootComposite" presStyleCnt="0"/>
      <dgm:spPr/>
    </dgm:pt>
    <dgm:pt modelId="{0BBDEB86-C683-4859-B420-59461C428C90}" type="pres">
      <dgm:prSet presAssocID="{0E60C491-7686-4921-9F0E-0470CC1D83C0}" presName="rootText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AF0A6870-A5C1-4C40-8AAD-18BECF1F4937}" type="pres">
      <dgm:prSet presAssocID="{0E60C491-7686-4921-9F0E-0470CC1D83C0}" presName="rootConnector" presStyleLbl="node3" presStyleIdx="6" presStyleCnt="8"/>
      <dgm:spPr/>
      <dgm:t>
        <a:bodyPr/>
        <a:lstStyle/>
        <a:p>
          <a:endParaRPr lang="en-AU"/>
        </a:p>
      </dgm:t>
    </dgm:pt>
    <dgm:pt modelId="{B268804C-35A6-4C47-ADA9-B906836FE232}" type="pres">
      <dgm:prSet presAssocID="{0E60C491-7686-4921-9F0E-0470CC1D83C0}" presName="hierChild4" presStyleCnt="0"/>
      <dgm:spPr/>
    </dgm:pt>
    <dgm:pt modelId="{178A99C8-0DBC-4480-ADC0-2E56B6A09759}" type="pres">
      <dgm:prSet presAssocID="{0E60C491-7686-4921-9F0E-0470CC1D83C0}" presName="hierChild5" presStyleCnt="0"/>
      <dgm:spPr/>
    </dgm:pt>
    <dgm:pt modelId="{DBB12577-2D52-4FF0-9A6F-4542DCE1B85F}" type="pres">
      <dgm:prSet presAssocID="{733CBFA5-D268-4C25-925A-BFDA64458C0A}" presName="hierChild5" presStyleCnt="0"/>
      <dgm:spPr/>
    </dgm:pt>
    <dgm:pt modelId="{56EC2D56-BCB7-4281-9B7E-6C07FE18B685}" type="pres">
      <dgm:prSet presAssocID="{6D3FF2F4-6550-445E-A323-52CE03157B57}" presName="Name37" presStyleLbl="parChTrans1D2" presStyleIdx="2" presStyleCnt="5"/>
      <dgm:spPr/>
      <dgm:t>
        <a:bodyPr/>
        <a:lstStyle/>
        <a:p>
          <a:endParaRPr lang="en-AU"/>
        </a:p>
      </dgm:t>
    </dgm:pt>
    <dgm:pt modelId="{10C64DF7-42EC-4B4D-A1DE-CBCCC7D32853}" type="pres">
      <dgm:prSet presAssocID="{EF0D9E80-5671-4EE9-B000-626FB97EF9EF}" presName="hierRoot2" presStyleCnt="0">
        <dgm:presLayoutVars>
          <dgm:hierBranch val="init"/>
        </dgm:presLayoutVars>
      </dgm:prSet>
      <dgm:spPr/>
    </dgm:pt>
    <dgm:pt modelId="{B722C39B-D181-4A9A-870A-847BB9C9141D}" type="pres">
      <dgm:prSet presAssocID="{EF0D9E80-5671-4EE9-B000-626FB97EF9EF}" presName="rootComposite" presStyleCnt="0"/>
      <dgm:spPr/>
    </dgm:pt>
    <dgm:pt modelId="{358425D1-DFE9-44FD-AFD4-02ECA08866C9}" type="pres">
      <dgm:prSet presAssocID="{EF0D9E80-5671-4EE9-B000-626FB97EF9EF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0C58E626-FBD9-4C5D-B9D2-B30253AE4431}" type="pres">
      <dgm:prSet presAssocID="{EF0D9E80-5671-4EE9-B000-626FB97EF9EF}" presName="rootConnector" presStyleLbl="node2" presStyleIdx="2" presStyleCnt="5"/>
      <dgm:spPr/>
      <dgm:t>
        <a:bodyPr/>
        <a:lstStyle/>
        <a:p>
          <a:endParaRPr lang="en-AU"/>
        </a:p>
      </dgm:t>
    </dgm:pt>
    <dgm:pt modelId="{96B1F8E0-693E-4F96-A239-5C31D4732D92}" type="pres">
      <dgm:prSet presAssocID="{EF0D9E80-5671-4EE9-B000-626FB97EF9EF}" presName="hierChild4" presStyleCnt="0"/>
      <dgm:spPr/>
    </dgm:pt>
    <dgm:pt modelId="{C07DE2B4-413A-4D34-B062-0255AD344110}" type="pres">
      <dgm:prSet presAssocID="{EF0D9E80-5671-4EE9-B000-626FB97EF9EF}" presName="hierChild5" presStyleCnt="0"/>
      <dgm:spPr/>
    </dgm:pt>
    <dgm:pt modelId="{545C5B28-BF45-4E25-ABC2-47C3A37BB679}" type="pres">
      <dgm:prSet presAssocID="{DFE3D60B-C8DE-48DD-A1A5-4BB44FFC7152}" presName="Name37" presStyleLbl="parChTrans1D2" presStyleIdx="3" presStyleCnt="5"/>
      <dgm:spPr/>
      <dgm:t>
        <a:bodyPr/>
        <a:lstStyle/>
        <a:p>
          <a:endParaRPr lang="en-AU"/>
        </a:p>
      </dgm:t>
    </dgm:pt>
    <dgm:pt modelId="{26AB6498-C396-45D9-A87D-75D1AF203FFC}" type="pres">
      <dgm:prSet presAssocID="{E8B076B2-E019-4A91-AAEF-D9CB914F9FCE}" presName="hierRoot2" presStyleCnt="0">
        <dgm:presLayoutVars>
          <dgm:hierBranch val="init"/>
        </dgm:presLayoutVars>
      </dgm:prSet>
      <dgm:spPr/>
    </dgm:pt>
    <dgm:pt modelId="{61F75F76-3658-4B70-8FF6-82951F07985D}" type="pres">
      <dgm:prSet presAssocID="{E8B076B2-E019-4A91-AAEF-D9CB914F9FCE}" presName="rootComposite" presStyleCnt="0"/>
      <dgm:spPr/>
    </dgm:pt>
    <dgm:pt modelId="{0AB09433-E24C-4D96-A1A5-F20DA1C4DA91}" type="pres">
      <dgm:prSet presAssocID="{E8B076B2-E019-4A91-AAEF-D9CB914F9FCE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AC8E037-7BB6-4C65-9230-4458862303AD}" type="pres">
      <dgm:prSet presAssocID="{E8B076B2-E019-4A91-AAEF-D9CB914F9FCE}" presName="rootConnector" presStyleLbl="node2" presStyleIdx="3" presStyleCnt="5"/>
      <dgm:spPr/>
      <dgm:t>
        <a:bodyPr/>
        <a:lstStyle/>
        <a:p>
          <a:endParaRPr lang="en-AU"/>
        </a:p>
      </dgm:t>
    </dgm:pt>
    <dgm:pt modelId="{94D49EA9-1360-4714-BD50-9F70121DE0BD}" type="pres">
      <dgm:prSet presAssocID="{E8B076B2-E019-4A91-AAEF-D9CB914F9FCE}" presName="hierChild4" presStyleCnt="0"/>
      <dgm:spPr/>
    </dgm:pt>
    <dgm:pt modelId="{A1570D31-F0F7-4673-B9BD-E25699F31B07}" type="pres">
      <dgm:prSet presAssocID="{E8B076B2-E019-4A91-AAEF-D9CB914F9FCE}" presName="hierChild5" presStyleCnt="0"/>
      <dgm:spPr/>
    </dgm:pt>
    <dgm:pt modelId="{2F06832A-5B54-4A1A-9011-96AF2EAEF685}" type="pres">
      <dgm:prSet presAssocID="{8A6368AD-EE00-494B-9252-DC91281C80CA}" presName="Name37" presStyleLbl="parChTrans1D2" presStyleIdx="4" presStyleCnt="5"/>
      <dgm:spPr/>
      <dgm:t>
        <a:bodyPr/>
        <a:lstStyle/>
        <a:p>
          <a:endParaRPr lang="en-AU"/>
        </a:p>
      </dgm:t>
    </dgm:pt>
    <dgm:pt modelId="{5EEE27D6-F939-4470-AFF0-36672EFBF54B}" type="pres">
      <dgm:prSet presAssocID="{FCDC5BDC-1DAE-4CC9-BBB5-6A3FA3C37592}" presName="hierRoot2" presStyleCnt="0">
        <dgm:presLayoutVars>
          <dgm:hierBranch val="init"/>
        </dgm:presLayoutVars>
      </dgm:prSet>
      <dgm:spPr/>
    </dgm:pt>
    <dgm:pt modelId="{1964039E-8E6A-4FE3-999C-97B70249C605}" type="pres">
      <dgm:prSet presAssocID="{FCDC5BDC-1DAE-4CC9-BBB5-6A3FA3C37592}" presName="rootComposite" presStyleCnt="0"/>
      <dgm:spPr/>
    </dgm:pt>
    <dgm:pt modelId="{DE7A3A76-1D34-43E5-A09C-C3B8E7E05781}" type="pres">
      <dgm:prSet presAssocID="{FCDC5BDC-1DAE-4CC9-BBB5-6A3FA3C37592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98C1E5AE-CF2D-40FB-9401-F059C1FCBFCB}" type="pres">
      <dgm:prSet presAssocID="{FCDC5BDC-1DAE-4CC9-BBB5-6A3FA3C37592}" presName="rootConnector" presStyleLbl="node2" presStyleIdx="4" presStyleCnt="5"/>
      <dgm:spPr/>
      <dgm:t>
        <a:bodyPr/>
        <a:lstStyle/>
        <a:p>
          <a:endParaRPr lang="en-AU"/>
        </a:p>
      </dgm:t>
    </dgm:pt>
    <dgm:pt modelId="{313E7E4C-E9B4-4FAD-891C-DA19CCB040CF}" type="pres">
      <dgm:prSet presAssocID="{FCDC5BDC-1DAE-4CC9-BBB5-6A3FA3C37592}" presName="hierChild4" presStyleCnt="0"/>
      <dgm:spPr/>
    </dgm:pt>
    <dgm:pt modelId="{6ACDB180-A668-4A29-9ED9-83B0E455A60F}" type="pres">
      <dgm:prSet presAssocID="{A07FC200-649C-4665-BBF4-5DFEA385F86E}" presName="Name37" presStyleLbl="parChTrans1D3" presStyleIdx="7" presStyleCnt="8"/>
      <dgm:spPr/>
      <dgm:t>
        <a:bodyPr/>
        <a:lstStyle/>
        <a:p>
          <a:endParaRPr lang="en-AU"/>
        </a:p>
      </dgm:t>
    </dgm:pt>
    <dgm:pt modelId="{71029CDE-D9C4-49BD-93CA-7CE4D441EFB1}" type="pres">
      <dgm:prSet presAssocID="{56431BF6-DE60-4685-A4B1-BACC568DBD4B}" presName="hierRoot2" presStyleCnt="0">
        <dgm:presLayoutVars>
          <dgm:hierBranch val="init"/>
        </dgm:presLayoutVars>
      </dgm:prSet>
      <dgm:spPr/>
    </dgm:pt>
    <dgm:pt modelId="{89717F22-1036-4A00-BA42-29142767BBA0}" type="pres">
      <dgm:prSet presAssocID="{56431BF6-DE60-4685-A4B1-BACC568DBD4B}" presName="rootComposite" presStyleCnt="0"/>
      <dgm:spPr/>
    </dgm:pt>
    <dgm:pt modelId="{1CEA17EB-FB81-4A2C-A39E-FC234F35B654}" type="pres">
      <dgm:prSet presAssocID="{56431BF6-DE60-4685-A4B1-BACC568DBD4B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273EB955-9088-4573-8009-7B3579E329C6}" type="pres">
      <dgm:prSet presAssocID="{56431BF6-DE60-4685-A4B1-BACC568DBD4B}" presName="rootConnector" presStyleLbl="node3" presStyleIdx="7" presStyleCnt="8"/>
      <dgm:spPr/>
      <dgm:t>
        <a:bodyPr/>
        <a:lstStyle/>
        <a:p>
          <a:endParaRPr lang="en-AU"/>
        </a:p>
      </dgm:t>
    </dgm:pt>
    <dgm:pt modelId="{62C8D6A4-6B73-4155-B107-81B262AB14C4}" type="pres">
      <dgm:prSet presAssocID="{56431BF6-DE60-4685-A4B1-BACC568DBD4B}" presName="hierChild4" presStyleCnt="0"/>
      <dgm:spPr/>
    </dgm:pt>
    <dgm:pt modelId="{C43CA11F-AE5A-4249-91DD-BAEDE0A362D2}" type="pres">
      <dgm:prSet presAssocID="{56431BF6-DE60-4685-A4B1-BACC568DBD4B}" presName="hierChild5" presStyleCnt="0"/>
      <dgm:spPr/>
    </dgm:pt>
    <dgm:pt modelId="{7278D7E3-B400-4B02-9AA2-3E33094B3741}" type="pres">
      <dgm:prSet presAssocID="{FCDC5BDC-1DAE-4CC9-BBB5-6A3FA3C37592}" presName="hierChild5" presStyleCnt="0"/>
      <dgm:spPr/>
    </dgm:pt>
    <dgm:pt modelId="{4EB2F8A6-6967-438C-873F-5F105C06B597}" type="pres">
      <dgm:prSet presAssocID="{F3F5A613-9AEA-4E5E-A5E6-A54940028B3E}" presName="hierChild3" presStyleCnt="0"/>
      <dgm:spPr/>
    </dgm:pt>
  </dgm:ptLst>
  <dgm:cxnLst>
    <dgm:cxn modelId="{23E187AC-C4C6-40D0-BFD9-93C3F97DF2CC}" srcId="{F3F5A613-9AEA-4E5E-A5E6-A54940028B3E}" destId="{E8B076B2-E019-4A91-AAEF-D9CB914F9FCE}" srcOrd="3" destOrd="0" parTransId="{DFE3D60B-C8DE-48DD-A1A5-4BB44FFC7152}" sibTransId="{EAB17676-6BBC-421F-B08F-F7BA6795E4E4}"/>
    <dgm:cxn modelId="{9029431C-2C15-4783-BAF4-2737C13CE752}" type="presOf" srcId="{32E380CB-574A-4D22-96D9-E4C1B872EFE7}" destId="{80CD9DB8-5AB8-4B4D-BA49-76A8372DDC59}" srcOrd="1" destOrd="0" presId="urn:microsoft.com/office/officeart/2005/8/layout/orgChart1"/>
    <dgm:cxn modelId="{AAFA7CF4-0A81-43CA-8742-7CFAB56163FB}" type="presOf" srcId="{8535A152-2DB1-4E8A-A9B3-C325B2BFB40E}" destId="{79FDFEF8-A2F5-4D33-8E36-50BD0A705582}" srcOrd="0" destOrd="0" presId="urn:microsoft.com/office/officeart/2005/8/layout/orgChart1"/>
    <dgm:cxn modelId="{CAD29419-3300-4259-AF7B-1C3D1A8596E6}" type="presOf" srcId="{61B4FF99-C100-4E41-96E2-0F7E9600F0C2}" destId="{087E71E0-85B3-4E73-9269-FFCF9B571DAF}" srcOrd="0" destOrd="0" presId="urn:microsoft.com/office/officeart/2005/8/layout/orgChart1"/>
    <dgm:cxn modelId="{41326FDE-C11C-4455-A2BD-6DC8F8248B68}" type="presOf" srcId="{49DAE836-2DA1-4E12-82FB-A8294191D0B3}" destId="{3DD25769-646E-41A1-87AE-ECC043C61C62}" srcOrd="0" destOrd="0" presId="urn:microsoft.com/office/officeart/2005/8/layout/orgChart1"/>
    <dgm:cxn modelId="{2DD53A99-133C-4C56-9179-9765C10F8EF7}" srcId="{5EA0AEC4-4446-4F8B-8D88-95189FB67FE5}" destId="{32E380CB-574A-4D22-96D9-E4C1B872EFE7}" srcOrd="2" destOrd="0" parTransId="{63316D60-A969-44D6-9CAC-02651415A807}" sibTransId="{F9D36649-1647-41EB-BD3A-CF1A09493CA1}"/>
    <dgm:cxn modelId="{A2050106-A6D0-4702-994C-CAE032340917}" srcId="{F3F5A613-9AEA-4E5E-A5E6-A54940028B3E}" destId="{733CBFA5-D268-4C25-925A-BFDA64458C0A}" srcOrd="1" destOrd="0" parTransId="{557555FB-6F18-4DA0-855B-30D053C6ECD2}" sibTransId="{83767250-A247-41AE-9482-7E0B71FBD29F}"/>
    <dgm:cxn modelId="{3BC32CE0-0C1E-4E59-AB57-BD7E9DBE5D0D}" type="presOf" srcId="{56431BF6-DE60-4685-A4B1-BACC568DBD4B}" destId="{273EB955-9088-4573-8009-7B3579E329C6}" srcOrd="1" destOrd="0" presId="urn:microsoft.com/office/officeart/2005/8/layout/orgChart1"/>
    <dgm:cxn modelId="{3C7CB516-B684-4C29-B09A-966F99B618AC}" type="presOf" srcId="{65871B96-03F9-49BF-982D-2F9BCDFC22FA}" destId="{84E4CBF7-BADD-4467-ADA1-89D38A711814}" srcOrd="0" destOrd="0" presId="urn:microsoft.com/office/officeart/2005/8/layout/orgChart1"/>
    <dgm:cxn modelId="{B3ED69AB-C10F-4BB7-817A-FBB5354792E8}" type="presOf" srcId="{32E380CB-574A-4D22-96D9-E4C1B872EFE7}" destId="{0BA29E7B-25E1-4A1E-B060-741F08B46FF8}" srcOrd="0" destOrd="0" presId="urn:microsoft.com/office/officeart/2005/8/layout/orgChart1"/>
    <dgm:cxn modelId="{E3931228-B3A5-4CD4-9CBD-91076E75DE7D}" type="presOf" srcId="{0E60C491-7686-4921-9F0E-0470CC1D83C0}" destId="{AF0A6870-A5C1-4C40-8AAD-18BECF1F4937}" srcOrd="1" destOrd="0" presId="urn:microsoft.com/office/officeart/2005/8/layout/orgChart1"/>
    <dgm:cxn modelId="{DEE211C5-D20B-4DFA-A643-6ECD7E7E4DA8}" type="presOf" srcId="{833677CB-A867-4D63-A4B4-DEFEAF36A7EE}" destId="{64E9F3D9-9323-4FDF-8398-FB334A98D39E}" srcOrd="0" destOrd="0" presId="urn:microsoft.com/office/officeart/2005/8/layout/orgChart1"/>
    <dgm:cxn modelId="{4C1EA729-9749-42F8-9CF3-88F7D9A91386}" type="presOf" srcId="{61B4FF99-C100-4E41-96E2-0F7E9600F0C2}" destId="{CE52587D-288A-4B91-9C4B-78A59DF995D4}" srcOrd="1" destOrd="0" presId="urn:microsoft.com/office/officeart/2005/8/layout/orgChart1"/>
    <dgm:cxn modelId="{EAAD9B4A-A8B4-486E-8B5B-E56A5CA704D2}" srcId="{61B4FF99-C100-4E41-96E2-0F7E9600F0C2}" destId="{CD742A1E-D8AE-4981-8D5D-CBFAEEE39418}" srcOrd="0" destOrd="0" parTransId="{833677CB-A867-4D63-A4B4-DEFEAF36A7EE}" sibTransId="{A685AEE9-6773-45FD-8803-6A7731B885AE}"/>
    <dgm:cxn modelId="{7B27D0CE-EBBE-401A-896B-E033045BDD8D}" type="presOf" srcId="{F6E5AE27-E17E-4837-A171-89D99CDFD44A}" destId="{152B199C-4B57-4D07-91E6-CC273BAF46F5}" srcOrd="0" destOrd="0" presId="urn:microsoft.com/office/officeart/2005/8/layout/orgChart1"/>
    <dgm:cxn modelId="{173E680E-7EC3-46C4-A580-E0210E568ADB}" srcId="{10DDBAE9-072B-4DB4-ACA9-E02997CDA66B}" destId="{44A7CFDC-D885-4145-A59B-3A097B5E6C19}" srcOrd="0" destOrd="0" parTransId="{8E38DE3A-7362-4072-B15A-2538A6463F0E}" sibTransId="{548AF92C-7F44-4651-9C7B-C45D8FE64421}"/>
    <dgm:cxn modelId="{90C52526-F2CF-4B79-89C8-7EF4510B9D0B}" srcId="{FCDC5BDC-1DAE-4CC9-BBB5-6A3FA3C37592}" destId="{56431BF6-DE60-4685-A4B1-BACC568DBD4B}" srcOrd="0" destOrd="0" parTransId="{A07FC200-649C-4665-BBF4-5DFEA385F86E}" sibTransId="{6468B010-6517-47CF-80B2-425706DC4427}"/>
    <dgm:cxn modelId="{257C2691-E4B4-4843-BE4C-20239955C259}" type="presOf" srcId="{CD742A1E-D8AE-4981-8D5D-CBFAEEE39418}" destId="{B0CA3FB0-7CAB-471A-BB44-2BD40BD44C53}" srcOrd="0" destOrd="0" presId="urn:microsoft.com/office/officeart/2005/8/layout/orgChart1"/>
    <dgm:cxn modelId="{C64C482F-073A-4CA0-8EF3-10314D3462DD}" type="presOf" srcId="{10DDBAE9-072B-4DB4-ACA9-E02997CDA66B}" destId="{082E0E7D-F985-46DD-BBB9-A17E802611FF}" srcOrd="1" destOrd="0" presId="urn:microsoft.com/office/officeart/2005/8/layout/orgChart1"/>
    <dgm:cxn modelId="{AA3A89D3-0427-4FD6-9021-0565FA6AB1DC}" type="presOf" srcId="{A07FC200-649C-4665-BBF4-5DFEA385F86E}" destId="{6ACDB180-A668-4A29-9ED9-83B0E455A60F}" srcOrd="0" destOrd="0" presId="urn:microsoft.com/office/officeart/2005/8/layout/orgChart1"/>
    <dgm:cxn modelId="{2C43A2CC-F180-4FB9-857F-5A80B3025098}" type="presOf" srcId="{F610CFCF-7D12-424C-9FE2-A4F444C89AD5}" destId="{0D129C2E-37CA-4D4E-B3C7-A5F690ACB5DC}" srcOrd="0" destOrd="0" presId="urn:microsoft.com/office/officeart/2005/8/layout/orgChart1"/>
    <dgm:cxn modelId="{A8F50DCD-19D9-4315-9E00-0C32D07A00C3}" srcId="{F3F5A613-9AEA-4E5E-A5E6-A54940028B3E}" destId="{83D3BA1E-C9E5-47FE-81A9-059091FD3634}" srcOrd="0" destOrd="0" parTransId="{37331831-D8E7-4BE8-B6F1-9A728F1800F7}" sibTransId="{89841D69-95E4-48B3-8FFF-1325F91832A7}"/>
    <dgm:cxn modelId="{D93CB1B4-5CEC-4E74-9983-E02423208D9F}" type="presOf" srcId="{83D3BA1E-C9E5-47FE-81A9-059091FD3634}" destId="{17A466E5-7949-47FD-BCBC-44B2187197D3}" srcOrd="0" destOrd="0" presId="urn:microsoft.com/office/officeart/2005/8/layout/orgChart1"/>
    <dgm:cxn modelId="{09FBAD47-5488-4C4E-8370-AD2CB37226AE}" type="presOf" srcId="{EF60BC50-54D7-4DC2-88CD-7683E9430E7C}" destId="{2AC52428-0185-4B08-8983-BD9C29AD7214}" srcOrd="0" destOrd="0" presId="urn:microsoft.com/office/officeart/2005/8/layout/orgChart1"/>
    <dgm:cxn modelId="{FA6F0629-A568-48C6-8098-5B1BDCC02464}" srcId="{5EA0AEC4-4446-4F8B-8D88-95189FB67FE5}" destId="{ACEAAA1B-5DD4-4037-9258-90A419FCCD05}" srcOrd="1" destOrd="0" parTransId="{86B882CC-5510-4FA4-95BB-77537C366AA1}" sibTransId="{A8101573-10B9-4F57-9097-9EB2D6B2D429}"/>
    <dgm:cxn modelId="{083C1DB6-DE84-4F59-8FFB-E9D09C136F2E}" srcId="{F3F5A613-9AEA-4E5E-A5E6-A54940028B3E}" destId="{EF0D9E80-5671-4EE9-B000-626FB97EF9EF}" srcOrd="2" destOrd="0" parTransId="{6D3FF2F4-6550-445E-A323-52CE03157B57}" sibTransId="{C0691BF7-61F2-4DA0-A0D4-DD2EAB5D4AB9}"/>
    <dgm:cxn modelId="{520703C9-5068-4CF8-B08F-49BE1F7E117C}" type="presOf" srcId="{63316D60-A969-44D6-9CAC-02651415A807}" destId="{DB852292-848F-4EAF-868E-61D1A12F2282}" srcOrd="0" destOrd="0" presId="urn:microsoft.com/office/officeart/2005/8/layout/orgChart1"/>
    <dgm:cxn modelId="{4CCF40AF-B368-44B4-9317-3EE3D5484EBC}" type="presOf" srcId="{EF0D9E80-5671-4EE9-B000-626FB97EF9EF}" destId="{0C58E626-FBD9-4C5D-B9D2-B30253AE4431}" srcOrd="1" destOrd="0" presId="urn:microsoft.com/office/officeart/2005/8/layout/orgChart1"/>
    <dgm:cxn modelId="{83427607-5D30-41DC-A248-DCC066C834F2}" type="presOf" srcId="{3C4B57EE-C2B4-474A-B5DC-98590D7601DF}" destId="{A0326D64-58D3-40BA-B95F-5F221B68F308}" srcOrd="0" destOrd="0" presId="urn:microsoft.com/office/officeart/2005/8/layout/orgChart1"/>
    <dgm:cxn modelId="{0BD40F21-A2C4-4B26-8806-BCF44AF9BFF0}" type="presOf" srcId="{F3F5A613-9AEA-4E5E-A5E6-A54940028B3E}" destId="{19C6B1D2-5FBA-4BF7-AB01-BF0F6BE104AC}" srcOrd="0" destOrd="0" presId="urn:microsoft.com/office/officeart/2005/8/layout/orgChart1"/>
    <dgm:cxn modelId="{08338DC2-EA50-4B5D-8AA4-D79A9D66762B}" type="presOf" srcId="{5EA0AEC4-4446-4F8B-8D88-95189FB67FE5}" destId="{28CA9CAF-2148-438D-9586-418F404241D4}" srcOrd="0" destOrd="0" presId="urn:microsoft.com/office/officeart/2005/8/layout/orgChart1"/>
    <dgm:cxn modelId="{D7F87790-87CC-47BD-AB69-70770438725B}" type="presOf" srcId="{4E04C983-491B-488E-BD9B-102D0E658640}" destId="{75C207D9-7E59-467C-A956-ACBEBB9809C1}" srcOrd="0" destOrd="0" presId="urn:microsoft.com/office/officeart/2005/8/layout/orgChart1"/>
    <dgm:cxn modelId="{F1862B3F-3690-4F3B-A487-1A72E06573A4}" type="presOf" srcId="{37331831-D8E7-4BE8-B6F1-9A728F1800F7}" destId="{BF33C54B-18D5-4EAC-8177-D75484FCF9A2}" srcOrd="0" destOrd="0" presId="urn:microsoft.com/office/officeart/2005/8/layout/orgChart1"/>
    <dgm:cxn modelId="{AE9A899C-10F7-47D8-9E46-9F1513B1F494}" type="presOf" srcId="{8A6368AD-EE00-494B-9252-DC91281C80CA}" destId="{2F06832A-5B54-4A1A-9011-96AF2EAEF685}" srcOrd="0" destOrd="0" presId="urn:microsoft.com/office/officeart/2005/8/layout/orgChart1"/>
    <dgm:cxn modelId="{41B464FE-FF32-42CF-A36F-11CF531DE5DF}" type="presOf" srcId="{86B882CC-5510-4FA4-95BB-77537C366AA1}" destId="{4068C8F0-5A58-4BE7-A016-7BA5B35FE866}" srcOrd="0" destOrd="0" presId="urn:microsoft.com/office/officeart/2005/8/layout/orgChart1"/>
    <dgm:cxn modelId="{6A7A56A8-BE2C-45FF-9EC0-45230D711AE5}" srcId="{ECEEE989-2DD9-42AB-90AA-4A50DB587F0B}" destId="{22D85608-9C3C-44B3-9849-893430C9DB05}" srcOrd="0" destOrd="0" parTransId="{63B00931-D029-4DFD-87F5-30C4F01BD152}" sibTransId="{A28CC74C-56B6-426A-9F90-DA0FEBB30CB9}"/>
    <dgm:cxn modelId="{99CDF370-548F-48A0-99C5-03E6366BBF7C}" srcId="{F3F5A613-9AEA-4E5E-A5E6-A54940028B3E}" destId="{FCDC5BDC-1DAE-4CC9-BBB5-6A3FA3C37592}" srcOrd="4" destOrd="0" parTransId="{8A6368AD-EE00-494B-9252-DC91281C80CA}" sibTransId="{677796ED-EB01-4443-92EE-44D99F895A43}"/>
    <dgm:cxn modelId="{5148908A-9669-40E2-97DC-0BF5EA82D17F}" type="presOf" srcId="{49DAE836-2DA1-4E12-82FB-A8294191D0B3}" destId="{0D5D30EC-DB4F-4FD5-B6AE-B0F5ACA39A2C}" srcOrd="1" destOrd="0" presId="urn:microsoft.com/office/officeart/2005/8/layout/orgChart1"/>
    <dgm:cxn modelId="{8909EF32-C16B-429A-B225-6DF9DA0D1451}" type="presOf" srcId="{733CBFA5-D268-4C25-925A-BFDA64458C0A}" destId="{0FFB97FA-3CF1-4B7D-95D2-E5B3AD2AE0AB}" srcOrd="1" destOrd="0" presId="urn:microsoft.com/office/officeart/2005/8/layout/orgChart1"/>
    <dgm:cxn modelId="{18750E8F-F14B-472A-B230-47A4F3662C05}" srcId="{733CBFA5-D268-4C25-925A-BFDA64458C0A}" destId="{49DAE836-2DA1-4E12-82FB-A8294191D0B3}" srcOrd="1" destOrd="0" parTransId="{88E177F6-5D41-43AD-BB4B-BD24C984D5E7}" sibTransId="{30D97482-8EEC-4214-903E-74190D5AEFFA}"/>
    <dgm:cxn modelId="{E217EBA3-C272-4A13-93F4-283849EAC438}" type="presOf" srcId="{733CBFA5-D268-4C25-925A-BFDA64458C0A}" destId="{88DECEFC-9B27-485E-AE22-98E80EE087E7}" srcOrd="0" destOrd="0" presId="urn:microsoft.com/office/officeart/2005/8/layout/orgChart1"/>
    <dgm:cxn modelId="{D946D9C6-2BC5-49E1-8F5F-01E78B3C9280}" type="presOf" srcId="{44A7CFDC-D885-4145-A59B-3A097B5E6C19}" destId="{8A67472E-7667-4F09-A0BC-638CBF204E8D}" srcOrd="1" destOrd="0" presId="urn:microsoft.com/office/officeart/2005/8/layout/orgChart1"/>
    <dgm:cxn modelId="{E3A18A63-C5A5-4E80-86AC-C6373B7D57F0}" type="presOf" srcId="{FCDC5BDC-1DAE-4CC9-BBB5-6A3FA3C37592}" destId="{98C1E5AE-CF2D-40FB-9401-F059C1FCBFCB}" srcOrd="1" destOrd="0" presId="urn:microsoft.com/office/officeart/2005/8/layout/orgChart1"/>
    <dgm:cxn modelId="{3F885A64-23D4-42D3-A7E6-BB3274A5677D}" type="presOf" srcId="{22D85608-9C3C-44B3-9849-893430C9DB05}" destId="{14C62C56-28C3-4C21-9C47-ACF6D2E1E0A9}" srcOrd="0" destOrd="0" presId="urn:microsoft.com/office/officeart/2005/8/layout/orgChart1"/>
    <dgm:cxn modelId="{1934CDA1-EAB3-4F04-9787-0A7D091859A9}" type="presOf" srcId="{CD742A1E-D8AE-4981-8D5D-CBFAEEE39418}" destId="{09F634F6-B319-4909-AAE5-910F79FA62DC}" srcOrd="1" destOrd="0" presId="urn:microsoft.com/office/officeart/2005/8/layout/orgChart1"/>
    <dgm:cxn modelId="{E19CC9B9-61CA-4C67-92E5-9338E8B0FC8B}" type="presOf" srcId="{EF0D9E80-5671-4EE9-B000-626FB97EF9EF}" destId="{358425D1-DFE9-44FD-AFD4-02ECA08866C9}" srcOrd="0" destOrd="0" presId="urn:microsoft.com/office/officeart/2005/8/layout/orgChart1"/>
    <dgm:cxn modelId="{3B0C5B71-73F0-42BE-A2CC-D725E6110C20}" type="presOf" srcId="{ECEEE989-2DD9-42AB-90AA-4A50DB587F0B}" destId="{74136E7D-5AFF-48AA-8AB3-EEF5F0E50005}" srcOrd="1" destOrd="0" presId="urn:microsoft.com/office/officeart/2005/8/layout/orgChart1"/>
    <dgm:cxn modelId="{E34EDFFC-E310-4D7E-9878-06E6B02313B5}" type="presOf" srcId="{ACEAAA1B-5DD4-4037-9258-90A419FCCD05}" destId="{D34B28D8-F03C-4856-84FA-1F90F21F70C7}" srcOrd="0" destOrd="0" presId="urn:microsoft.com/office/officeart/2005/8/layout/orgChart1"/>
    <dgm:cxn modelId="{5E400C77-1152-4A87-AE7F-402FDF47002A}" srcId="{733CBFA5-D268-4C25-925A-BFDA64458C0A}" destId="{5EA0AEC4-4446-4F8B-8D88-95189FB67FE5}" srcOrd="3" destOrd="0" parTransId="{EF60BC50-54D7-4DC2-88CD-7683E9430E7C}" sibTransId="{9D09BE41-31E4-4E68-80FE-98B7F43CD22A}"/>
    <dgm:cxn modelId="{8521F0F4-011D-43D1-8D0C-C3D3FEC72542}" srcId="{733CBFA5-D268-4C25-925A-BFDA64458C0A}" destId="{61B4FF99-C100-4E41-96E2-0F7E9600F0C2}" srcOrd="5" destOrd="0" parTransId="{0D6D83F7-B2D7-416D-A2E2-14D75A61863F}" sibTransId="{07806405-A7A6-43F0-92A5-80C43972479A}"/>
    <dgm:cxn modelId="{58AA7182-E5E7-49D6-B97C-F4A6E7B8CA42}" type="presOf" srcId="{22D85608-9C3C-44B3-9849-893430C9DB05}" destId="{6DBF6BAF-7E21-4049-A216-86156AF3BACA}" srcOrd="1" destOrd="0" presId="urn:microsoft.com/office/officeart/2005/8/layout/orgChart1"/>
    <dgm:cxn modelId="{39306221-E5F1-44C8-B20D-A387D2DA257E}" type="presOf" srcId="{E8B076B2-E019-4A91-AAEF-D9CB914F9FCE}" destId="{0AB09433-E24C-4D96-A1A5-F20DA1C4DA91}" srcOrd="0" destOrd="0" presId="urn:microsoft.com/office/officeart/2005/8/layout/orgChart1"/>
    <dgm:cxn modelId="{EE7DB3B6-0C07-4763-BF82-284AA2BBBEF1}" type="presOf" srcId="{5EA0AEC4-4446-4F8B-8D88-95189FB67FE5}" destId="{57602CFB-890A-438F-A2B5-95B31483C0D3}" srcOrd="1" destOrd="0" presId="urn:microsoft.com/office/officeart/2005/8/layout/orgChart1"/>
    <dgm:cxn modelId="{CC4933B2-8F17-4F55-AC80-ACA9BDE51F41}" type="presOf" srcId="{04A19383-5769-46B4-B249-887E240C4C6F}" destId="{2593801C-CA8D-4158-85BE-F861316824D8}" srcOrd="0" destOrd="0" presId="urn:microsoft.com/office/officeart/2005/8/layout/orgChart1"/>
    <dgm:cxn modelId="{7CCE151F-9522-40E0-9AE9-872532CAB7FC}" type="presOf" srcId="{263A6D15-3732-4684-BA93-9530799BA7D0}" destId="{133826E2-602A-4DB4-95F4-2A7F48662D0B}" srcOrd="0" destOrd="0" presId="urn:microsoft.com/office/officeart/2005/8/layout/orgChart1"/>
    <dgm:cxn modelId="{97BC2EA9-66DA-4B57-8A99-B19A321142B4}" type="presOf" srcId="{0E60C491-7686-4921-9F0E-0470CC1D83C0}" destId="{0BBDEB86-C683-4859-B420-59461C428C90}" srcOrd="0" destOrd="0" presId="urn:microsoft.com/office/officeart/2005/8/layout/orgChart1"/>
    <dgm:cxn modelId="{5619AFB8-0B28-47DB-BD34-3FC58F1EC8A6}" srcId="{733CBFA5-D268-4C25-925A-BFDA64458C0A}" destId="{10DDBAE9-072B-4DB4-ACA9-E02997CDA66B}" srcOrd="2" destOrd="0" parTransId="{4E04C983-491B-488E-BD9B-102D0E658640}" sibTransId="{D73AB90E-D896-4229-8A4F-B41333931EA0}"/>
    <dgm:cxn modelId="{A498F41D-D68F-48AB-B9DA-96B96D0D4E67}" type="presOf" srcId="{56431BF6-DE60-4685-A4B1-BACC568DBD4B}" destId="{1CEA17EB-FB81-4A2C-A39E-FC234F35B654}" srcOrd="0" destOrd="0" presId="urn:microsoft.com/office/officeart/2005/8/layout/orgChart1"/>
    <dgm:cxn modelId="{7BED483C-1763-4B88-92FC-F05DBBD54626}" type="presOf" srcId="{3C4B57EE-C2B4-474A-B5DC-98590D7601DF}" destId="{EE7CCE5C-1C40-473A-8459-CA0A412839E7}" srcOrd="1" destOrd="0" presId="urn:microsoft.com/office/officeart/2005/8/layout/orgChart1"/>
    <dgm:cxn modelId="{0036759D-2CB8-405C-8356-4C31659C1829}" type="presOf" srcId="{F3F5A613-9AEA-4E5E-A5E6-A54940028B3E}" destId="{CF43C0FC-3733-4828-9068-47973F1E8A7B}" srcOrd="1" destOrd="0" presId="urn:microsoft.com/office/officeart/2005/8/layout/orgChart1"/>
    <dgm:cxn modelId="{E7B3FABD-ACEE-4326-AFEE-E6087447F9BE}" type="presOf" srcId="{DFE3D60B-C8DE-48DD-A1A5-4BB44FFC7152}" destId="{545C5B28-BF45-4E25-ABC2-47C3A37BB679}" srcOrd="0" destOrd="0" presId="urn:microsoft.com/office/officeart/2005/8/layout/orgChart1"/>
    <dgm:cxn modelId="{74D64A48-5300-4FB4-AE66-251B603B0135}" type="presOf" srcId="{FCDC5BDC-1DAE-4CC9-BBB5-6A3FA3C37592}" destId="{DE7A3A76-1D34-43E5-A09C-C3B8E7E05781}" srcOrd="0" destOrd="0" presId="urn:microsoft.com/office/officeart/2005/8/layout/orgChart1"/>
    <dgm:cxn modelId="{9634797D-1E87-4F8C-B1D8-DC3F289B2D39}" srcId="{5EA0AEC4-4446-4F8B-8D88-95189FB67FE5}" destId="{3C4B57EE-C2B4-474A-B5DC-98590D7601DF}" srcOrd="0" destOrd="0" parTransId="{A07FBC35-ACA4-416D-B3F6-1EB121C04557}" sibTransId="{1FA8E996-F8DB-4E26-A9BA-99A8EB974310}"/>
    <dgm:cxn modelId="{BB0DC893-A6BF-49AF-94B4-578093BA2651}" type="presOf" srcId="{E8B076B2-E019-4A91-AAEF-D9CB914F9FCE}" destId="{6AC8E037-7BB6-4C65-9230-4458862303AD}" srcOrd="1" destOrd="0" presId="urn:microsoft.com/office/officeart/2005/8/layout/orgChart1"/>
    <dgm:cxn modelId="{5E94643B-ADB1-4F77-B573-F6A71B572515}" srcId="{49DAE836-2DA1-4E12-82FB-A8294191D0B3}" destId="{263A6D15-3732-4684-BA93-9530799BA7D0}" srcOrd="0" destOrd="0" parTransId="{04A19383-5769-46B4-B249-887E240C4C6F}" sibTransId="{3F403CFE-D863-494C-9F80-89973CD8912A}"/>
    <dgm:cxn modelId="{73587358-E4C8-4FF0-AC50-E86AD925E27D}" type="presOf" srcId="{63B00931-D029-4DFD-87F5-30C4F01BD152}" destId="{3C6E2C19-42F9-4E90-A943-65C687D25C2D}" srcOrd="0" destOrd="0" presId="urn:microsoft.com/office/officeart/2005/8/layout/orgChart1"/>
    <dgm:cxn modelId="{7C55C5FA-A9EF-4901-9F14-AFA7C51C9F53}" type="presOf" srcId="{A1140A5C-9353-4DDB-8E74-4ECC8B46858A}" destId="{E73992E4-AF20-46A8-B37F-E9C9C03876F4}" srcOrd="0" destOrd="0" presId="urn:microsoft.com/office/officeart/2005/8/layout/orgChart1"/>
    <dgm:cxn modelId="{EB673A3F-87A8-4A31-87E0-79A4B751BCDB}" srcId="{733CBFA5-D268-4C25-925A-BFDA64458C0A}" destId="{0E60C491-7686-4921-9F0E-0470CC1D83C0}" srcOrd="6" destOrd="0" parTransId="{8535A152-2DB1-4E8A-A9B3-C325B2BFB40E}" sibTransId="{481D1330-9996-4A5D-AE30-5137F4E7B1A7}"/>
    <dgm:cxn modelId="{011D037D-D6EC-4282-85C9-A820AF81B7AC}" srcId="{F6E5AE27-E17E-4837-A171-89D99CDFD44A}" destId="{F3F5A613-9AEA-4E5E-A5E6-A54940028B3E}" srcOrd="0" destOrd="0" parTransId="{D943C5AF-0ABB-4C31-9E71-DEBFA66429C9}" sibTransId="{635802F4-7DDC-4DF0-8BD7-2C6BF1A3ED8A}"/>
    <dgm:cxn modelId="{C2AC172B-5FD9-4730-B101-57BD80C1DC31}" type="presOf" srcId="{65871B96-03F9-49BF-982D-2F9BCDFC22FA}" destId="{1A2549F2-27ED-4055-B0AD-4A442D10B373}" srcOrd="1" destOrd="0" presId="urn:microsoft.com/office/officeart/2005/8/layout/orgChart1"/>
    <dgm:cxn modelId="{1D69E77D-BFA8-4139-A6C3-2781B5F257B4}" type="presOf" srcId="{10DDBAE9-072B-4DB4-ACA9-E02997CDA66B}" destId="{92789F41-CA2A-40E6-A659-0D5B4E1A6D64}" srcOrd="0" destOrd="0" presId="urn:microsoft.com/office/officeart/2005/8/layout/orgChart1"/>
    <dgm:cxn modelId="{F7C08A13-F861-4E2E-B60F-8C142D4FFF17}" type="presOf" srcId="{83D3BA1E-C9E5-47FE-81A9-059091FD3634}" destId="{4B574332-9957-47DE-A651-8E8625427AFE}" srcOrd="1" destOrd="0" presId="urn:microsoft.com/office/officeart/2005/8/layout/orgChart1"/>
    <dgm:cxn modelId="{EC3AE3E5-545A-468F-9D71-3E5DBA89B618}" type="presOf" srcId="{0D6D83F7-B2D7-416D-A2E2-14D75A61863F}" destId="{2BE9FC79-B18E-4711-B3B1-391FFDC57616}" srcOrd="0" destOrd="0" presId="urn:microsoft.com/office/officeart/2005/8/layout/orgChart1"/>
    <dgm:cxn modelId="{949C2251-6C5E-4DCD-ABC7-31DCFE8884D3}" type="presOf" srcId="{44A7CFDC-D885-4145-A59B-3A097B5E6C19}" destId="{8E647B0B-1CB8-46FF-932A-D52389057960}" srcOrd="0" destOrd="0" presId="urn:microsoft.com/office/officeart/2005/8/layout/orgChart1"/>
    <dgm:cxn modelId="{B2741090-1C2F-4049-B6E8-73EC8213B48A}" srcId="{733CBFA5-D268-4C25-925A-BFDA64458C0A}" destId="{65871B96-03F9-49BF-982D-2F9BCDFC22FA}" srcOrd="4" destOrd="0" parTransId="{F610CFCF-7D12-424C-9FE2-A4F444C89AD5}" sibTransId="{E3B7C762-F8F9-40D3-98D4-457E3663009C}"/>
    <dgm:cxn modelId="{F22969D7-1BA0-4DAC-96E8-775F23F9F94F}" type="presOf" srcId="{8E38DE3A-7362-4072-B15A-2538A6463F0E}" destId="{4E19B395-469F-416F-B29D-37403A70622C}" srcOrd="0" destOrd="0" presId="urn:microsoft.com/office/officeart/2005/8/layout/orgChart1"/>
    <dgm:cxn modelId="{5C71224F-20F3-461B-876F-215F0B287633}" type="presOf" srcId="{88E177F6-5D41-43AD-BB4B-BD24C984D5E7}" destId="{80427BFD-0CDA-4F96-8EF1-98768B641AB7}" srcOrd="0" destOrd="0" presId="urn:microsoft.com/office/officeart/2005/8/layout/orgChart1"/>
    <dgm:cxn modelId="{FDA25B8C-D524-4A74-B79B-9CFB60AA0ABD}" type="presOf" srcId="{6D3FF2F4-6550-445E-A323-52CE03157B57}" destId="{56EC2D56-BCB7-4281-9B7E-6C07FE18B685}" srcOrd="0" destOrd="0" presId="urn:microsoft.com/office/officeart/2005/8/layout/orgChart1"/>
    <dgm:cxn modelId="{E87CC438-8797-4A6D-B0C2-B9496164B64F}" type="presOf" srcId="{A07FBC35-ACA4-416D-B3F6-1EB121C04557}" destId="{5D429FF1-0379-4AAE-A65A-70B0B0D74FD1}" srcOrd="0" destOrd="0" presId="urn:microsoft.com/office/officeart/2005/8/layout/orgChart1"/>
    <dgm:cxn modelId="{4EE8D3F4-7A06-4ED9-AB2A-105B5DE235A5}" type="presOf" srcId="{ACEAAA1B-5DD4-4037-9258-90A419FCCD05}" destId="{19F44B1C-DD62-4AAD-9C9B-C6362E783CC5}" srcOrd="1" destOrd="0" presId="urn:microsoft.com/office/officeart/2005/8/layout/orgChart1"/>
    <dgm:cxn modelId="{E5C981C9-1C2F-4D70-9FEA-6A7695E893C7}" type="presOf" srcId="{ECEEE989-2DD9-42AB-90AA-4A50DB587F0B}" destId="{57FAD5ED-B1F8-4293-976C-ED0F9146B035}" srcOrd="0" destOrd="0" presId="urn:microsoft.com/office/officeart/2005/8/layout/orgChart1"/>
    <dgm:cxn modelId="{39639D03-0903-42CD-BB33-83AF951AFD6B}" type="presOf" srcId="{263A6D15-3732-4684-BA93-9530799BA7D0}" destId="{905E521F-CA53-4B15-88E2-10F33126D2FD}" srcOrd="1" destOrd="0" presId="urn:microsoft.com/office/officeart/2005/8/layout/orgChart1"/>
    <dgm:cxn modelId="{706591CE-4A72-4CBC-BABA-5BD12AABD779}" type="presOf" srcId="{557555FB-6F18-4DA0-855B-30D053C6ECD2}" destId="{A78ECD6F-F9A9-48BC-8781-E2F90F1A37E0}" srcOrd="0" destOrd="0" presId="urn:microsoft.com/office/officeart/2005/8/layout/orgChart1"/>
    <dgm:cxn modelId="{017464E3-9766-45BC-BF1D-93CC5E2D1131}" srcId="{733CBFA5-D268-4C25-925A-BFDA64458C0A}" destId="{ECEEE989-2DD9-42AB-90AA-4A50DB587F0B}" srcOrd="0" destOrd="0" parTransId="{A1140A5C-9353-4DDB-8E74-4ECC8B46858A}" sibTransId="{05409A16-767F-49AA-9F64-31C514475D76}"/>
    <dgm:cxn modelId="{825D54B0-D60C-4BFB-A170-AB1FEC5013E0}" type="presParOf" srcId="{152B199C-4B57-4D07-91E6-CC273BAF46F5}" destId="{134E0445-F58D-4976-83EF-79D8E0B6ACDD}" srcOrd="0" destOrd="0" presId="urn:microsoft.com/office/officeart/2005/8/layout/orgChart1"/>
    <dgm:cxn modelId="{9FC3B1FC-EB45-4A85-BACA-F71246E20851}" type="presParOf" srcId="{134E0445-F58D-4976-83EF-79D8E0B6ACDD}" destId="{9C27B70F-0CFF-4D86-A676-C6994F73C7D3}" srcOrd="0" destOrd="0" presId="urn:microsoft.com/office/officeart/2005/8/layout/orgChart1"/>
    <dgm:cxn modelId="{16C0509E-84A9-44B7-B56B-74B091EF490F}" type="presParOf" srcId="{9C27B70F-0CFF-4D86-A676-C6994F73C7D3}" destId="{19C6B1D2-5FBA-4BF7-AB01-BF0F6BE104AC}" srcOrd="0" destOrd="0" presId="urn:microsoft.com/office/officeart/2005/8/layout/orgChart1"/>
    <dgm:cxn modelId="{45D5C720-5E2C-499D-9129-49CEF50BE9EE}" type="presParOf" srcId="{9C27B70F-0CFF-4D86-A676-C6994F73C7D3}" destId="{CF43C0FC-3733-4828-9068-47973F1E8A7B}" srcOrd="1" destOrd="0" presId="urn:microsoft.com/office/officeart/2005/8/layout/orgChart1"/>
    <dgm:cxn modelId="{8F17F95D-29BF-41DA-AE66-BF795C385E9A}" type="presParOf" srcId="{134E0445-F58D-4976-83EF-79D8E0B6ACDD}" destId="{E3C51777-7B82-472B-AFDD-60D73618B2DA}" srcOrd="1" destOrd="0" presId="urn:microsoft.com/office/officeart/2005/8/layout/orgChart1"/>
    <dgm:cxn modelId="{66E52C26-A171-423D-BF6B-C98CE96DBE2D}" type="presParOf" srcId="{E3C51777-7B82-472B-AFDD-60D73618B2DA}" destId="{BF33C54B-18D5-4EAC-8177-D75484FCF9A2}" srcOrd="0" destOrd="0" presId="urn:microsoft.com/office/officeart/2005/8/layout/orgChart1"/>
    <dgm:cxn modelId="{2D4ACD23-AD0A-477F-8C32-19BE5B197C5E}" type="presParOf" srcId="{E3C51777-7B82-472B-AFDD-60D73618B2DA}" destId="{15A408F9-6692-4FCC-9BC0-F6650A690BA2}" srcOrd="1" destOrd="0" presId="urn:microsoft.com/office/officeart/2005/8/layout/orgChart1"/>
    <dgm:cxn modelId="{0A66782A-D59A-4BB6-A043-4CBF351DC69C}" type="presParOf" srcId="{15A408F9-6692-4FCC-9BC0-F6650A690BA2}" destId="{0E142FDC-6161-455D-B5FE-C882EFE055DF}" srcOrd="0" destOrd="0" presId="urn:microsoft.com/office/officeart/2005/8/layout/orgChart1"/>
    <dgm:cxn modelId="{763FAF06-5B62-4B8F-8C67-55DD5FFA7F18}" type="presParOf" srcId="{0E142FDC-6161-455D-B5FE-C882EFE055DF}" destId="{17A466E5-7949-47FD-BCBC-44B2187197D3}" srcOrd="0" destOrd="0" presId="urn:microsoft.com/office/officeart/2005/8/layout/orgChart1"/>
    <dgm:cxn modelId="{33710AAA-F910-461F-9C9D-CDFBF0198E01}" type="presParOf" srcId="{0E142FDC-6161-455D-B5FE-C882EFE055DF}" destId="{4B574332-9957-47DE-A651-8E8625427AFE}" srcOrd="1" destOrd="0" presId="urn:microsoft.com/office/officeart/2005/8/layout/orgChart1"/>
    <dgm:cxn modelId="{70C52AB6-0148-407A-821A-15BD31B8F355}" type="presParOf" srcId="{15A408F9-6692-4FCC-9BC0-F6650A690BA2}" destId="{AD43603F-0147-462D-96CA-E432D296C945}" srcOrd="1" destOrd="0" presId="urn:microsoft.com/office/officeart/2005/8/layout/orgChart1"/>
    <dgm:cxn modelId="{CC1DC9FE-A4EF-4835-9A93-F7D11EA0945A}" type="presParOf" srcId="{15A408F9-6692-4FCC-9BC0-F6650A690BA2}" destId="{A982D188-6580-4A15-94BB-9F17018D4508}" srcOrd="2" destOrd="0" presId="urn:microsoft.com/office/officeart/2005/8/layout/orgChart1"/>
    <dgm:cxn modelId="{D62DBAA3-F424-4286-A839-7890781E3E2E}" type="presParOf" srcId="{E3C51777-7B82-472B-AFDD-60D73618B2DA}" destId="{A78ECD6F-F9A9-48BC-8781-E2F90F1A37E0}" srcOrd="2" destOrd="0" presId="urn:microsoft.com/office/officeart/2005/8/layout/orgChart1"/>
    <dgm:cxn modelId="{EEA51AE7-DFE2-49A3-848D-B8E1616C6CAD}" type="presParOf" srcId="{E3C51777-7B82-472B-AFDD-60D73618B2DA}" destId="{1CBC5DDE-FE77-4A17-B1AB-FFFC9912D480}" srcOrd="3" destOrd="0" presId="urn:microsoft.com/office/officeart/2005/8/layout/orgChart1"/>
    <dgm:cxn modelId="{785E3BA8-2C49-45DD-B35B-16367934EF51}" type="presParOf" srcId="{1CBC5DDE-FE77-4A17-B1AB-FFFC9912D480}" destId="{193EE626-2E90-4B57-8514-9B0814226F4F}" srcOrd="0" destOrd="0" presId="urn:microsoft.com/office/officeart/2005/8/layout/orgChart1"/>
    <dgm:cxn modelId="{386EB57F-F654-4847-8D7D-AFE6F625D481}" type="presParOf" srcId="{193EE626-2E90-4B57-8514-9B0814226F4F}" destId="{88DECEFC-9B27-485E-AE22-98E80EE087E7}" srcOrd="0" destOrd="0" presId="urn:microsoft.com/office/officeart/2005/8/layout/orgChart1"/>
    <dgm:cxn modelId="{ABAC9E19-1CA2-46D9-B404-9B912B64933B}" type="presParOf" srcId="{193EE626-2E90-4B57-8514-9B0814226F4F}" destId="{0FFB97FA-3CF1-4B7D-95D2-E5B3AD2AE0AB}" srcOrd="1" destOrd="0" presId="urn:microsoft.com/office/officeart/2005/8/layout/orgChart1"/>
    <dgm:cxn modelId="{0FE816A8-1278-4CC6-A1A5-68812B07D447}" type="presParOf" srcId="{1CBC5DDE-FE77-4A17-B1AB-FFFC9912D480}" destId="{AB406D22-AA26-48CE-A45E-72B66E10A8D8}" srcOrd="1" destOrd="0" presId="urn:microsoft.com/office/officeart/2005/8/layout/orgChart1"/>
    <dgm:cxn modelId="{7986C854-DCBB-4A77-8F49-97DE04088D9D}" type="presParOf" srcId="{AB406D22-AA26-48CE-A45E-72B66E10A8D8}" destId="{E73992E4-AF20-46A8-B37F-E9C9C03876F4}" srcOrd="0" destOrd="0" presId="urn:microsoft.com/office/officeart/2005/8/layout/orgChart1"/>
    <dgm:cxn modelId="{BCE4F0F5-8C62-46C4-988F-340C1C005D2A}" type="presParOf" srcId="{AB406D22-AA26-48CE-A45E-72B66E10A8D8}" destId="{C91F5D5D-A00D-46C3-9393-C3693862F0AC}" srcOrd="1" destOrd="0" presId="urn:microsoft.com/office/officeart/2005/8/layout/orgChart1"/>
    <dgm:cxn modelId="{A5C7B4D1-9975-4199-887B-E3D222E6C2F6}" type="presParOf" srcId="{C91F5D5D-A00D-46C3-9393-C3693862F0AC}" destId="{C7ECA01D-AE05-4B9B-946F-239FE912ECC0}" srcOrd="0" destOrd="0" presId="urn:microsoft.com/office/officeart/2005/8/layout/orgChart1"/>
    <dgm:cxn modelId="{78D58BDB-EB4B-4FBC-B2A0-1DE24E0200E7}" type="presParOf" srcId="{C7ECA01D-AE05-4B9B-946F-239FE912ECC0}" destId="{57FAD5ED-B1F8-4293-976C-ED0F9146B035}" srcOrd="0" destOrd="0" presId="urn:microsoft.com/office/officeart/2005/8/layout/orgChart1"/>
    <dgm:cxn modelId="{6FAF63F9-F9F7-44F0-85E3-BCAFEF2DCF41}" type="presParOf" srcId="{C7ECA01D-AE05-4B9B-946F-239FE912ECC0}" destId="{74136E7D-5AFF-48AA-8AB3-EEF5F0E50005}" srcOrd="1" destOrd="0" presId="urn:microsoft.com/office/officeart/2005/8/layout/orgChart1"/>
    <dgm:cxn modelId="{152CBFF0-5CDF-4E59-8BBE-B4123A85A8FA}" type="presParOf" srcId="{C91F5D5D-A00D-46C3-9393-C3693862F0AC}" destId="{AC6E731D-E55E-4C3B-9E93-36E0B61450E0}" srcOrd="1" destOrd="0" presId="urn:microsoft.com/office/officeart/2005/8/layout/orgChart1"/>
    <dgm:cxn modelId="{7FC91B2B-DB70-4343-A90D-6A22E694F812}" type="presParOf" srcId="{AC6E731D-E55E-4C3B-9E93-36E0B61450E0}" destId="{3C6E2C19-42F9-4E90-A943-65C687D25C2D}" srcOrd="0" destOrd="0" presId="urn:microsoft.com/office/officeart/2005/8/layout/orgChart1"/>
    <dgm:cxn modelId="{38542D2E-2F30-4CFD-B8CD-26AD9994A65E}" type="presParOf" srcId="{AC6E731D-E55E-4C3B-9E93-36E0B61450E0}" destId="{396EEF70-A613-4FB0-9553-78064299F142}" srcOrd="1" destOrd="0" presId="urn:microsoft.com/office/officeart/2005/8/layout/orgChart1"/>
    <dgm:cxn modelId="{1DEFE8C0-B86D-4407-AF18-34D6FA9F7000}" type="presParOf" srcId="{396EEF70-A613-4FB0-9553-78064299F142}" destId="{4488C4A2-C5A5-4AB7-931C-8B3E35176EFA}" srcOrd="0" destOrd="0" presId="urn:microsoft.com/office/officeart/2005/8/layout/orgChart1"/>
    <dgm:cxn modelId="{61EF3FE2-6E7A-4C78-9647-6682B9000DBB}" type="presParOf" srcId="{4488C4A2-C5A5-4AB7-931C-8B3E35176EFA}" destId="{14C62C56-28C3-4C21-9C47-ACF6D2E1E0A9}" srcOrd="0" destOrd="0" presId="urn:microsoft.com/office/officeart/2005/8/layout/orgChart1"/>
    <dgm:cxn modelId="{5140E858-2006-4CAF-AC18-EB54184E7D6E}" type="presParOf" srcId="{4488C4A2-C5A5-4AB7-931C-8B3E35176EFA}" destId="{6DBF6BAF-7E21-4049-A216-86156AF3BACA}" srcOrd="1" destOrd="0" presId="urn:microsoft.com/office/officeart/2005/8/layout/orgChart1"/>
    <dgm:cxn modelId="{C59C04FE-E293-4D77-9006-718FB6E04DA4}" type="presParOf" srcId="{396EEF70-A613-4FB0-9553-78064299F142}" destId="{7BCD7088-894B-446F-B33D-CE57D1FA0D6B}" srcOrd="1" destOrd="0" presId="urn:microsoft.com/office/officeart/2005/8/layout/orgChart1"/>
    <dgm:cxn modelId="{5FA9CC53-5883-42D5-8BA1-F48B06CF4F36}" type="presParOf" srcId="{396EEF70-A613-4FB0-9553-78064299F142}" destId="{5B28A01C-6A4C-4EAC-B5BC-9CA1D65DD090}" srcOrd="2" destOrd="0" presId="urn:microsoft.com/office/officeart/2005/8/layout/orgChart1"/>
    <dgm:cxn modelId="{193463B9-E023-4BC9-A84D-DEBDC1FEB670}" type="presParOf" srcId="{C91F5D5D-A00D-46C3-9393-C3693862F0AC}" destId="{903AC484-8226-4B23-8B37-4364B8A302ED}" srcOrd="2" destOrd="0" presId="urn:microsoft.com/office/officeart/2005/8/layout/orgChart1"/>
    <dgm:cxn modelId="{A26D0565-ADB4-4F83-854D-32BF62ABEF12}" type="presParOf" srcId="{AB406D22-AA26-48CE-A45E-72B66E10A8D8}" destId="{80427BFD-0CDA-4F96-8EF1-98768B641AB7}" srcOrd="2" destOrd="0" presId="urn:microsoft.com/office/officeart/2005/8/layout/orgChart1"/>
    <dgm:cxn modelId="{EE2C7F12-C8C4-4C0C-8839-72E97E722928}" type="presParOf" srcId="{AB406D22-AA26-48CE-A45E-72B66E10A8D8}" destId="{FF632E67-F5EB-40D1-9344-CCA60F87A759}" srcOrd="3" destOrd="0" presId="urn:microsoft.com/office/officeart/2005/8/layout/orgChart1"/>
    <dgm:cxn modelId="{ECBCF8E4-625F-4F14-89E0-58183712EBDD}" type="presParOf" srcId="{FF632E67-F5EB-40D1-9344-CCA60F87A759}" destId="{423E5256-29E5-4DF0-9341-EB7647201C70}" srcOrd="0" destOrd="0" presId="urn:microsoft.com/office/officeart/2005/8/layout/orgChart1"/>
    <dgm:cxn modelId="{910A7A40-365E-4D8C-B82F-9DC0B96A36AA}" type="presParOf" srcId="{423E5256-29E5-4DF0-9341-EB7647201C70}" destId="{3DD25769-646E-41A1-87AE-ECC043C61C62}" srcOrd="0" destOrd="0" presId="urn:microsoft.com/office/officeart/2005/8/layout/orgChart1"/>
    <dgm:cxn modelId="{F7CDCF4A-4191-4C9B-9CB7-CF064475FF78}" type="presParOf" srcId="{423E5256-29E5-4DF0-9341-EB7647201C70}" destId="{0D5D30EC-DB4F-4FD5-B6AE-B0F5ACA39A2C}" srcOrd="1" destOrd="0" presId="urn:microsoft.com/office/officeart/2005/8/layout/orgChart1"/>
    <dgm:cxn modelId="{4F8A93DA-0F35-4AD2-BF1E-0CB2527F86D6}" type="presParOf" srcId="{FF632E67-F5EB-40D1-9344-CCA60F87A759}" destId="{221A0E42-8475-43C3-8B4F-B4BB462A6624}" srcOrd="1" destOrd="0" presId="urn:microsoft.com/office/officeart/2005/8/layout/orgChart1"/>
    <dgm:cxn modelId="{E3455ED2-B4C8-497B-BEA4-4BC9045E78D2}" type="presParOf" srcId="{221A0E42-8475-43C3-8B4F-B4BB462A6624}" destId="{2593801C-CA8D-4158-85BE-F861316824D8}" srcOrd="0" destOrd="0" presId="urn:microsoft.com/office/officeart/2005/8/layout/orgChart1"/>
    <dgm:cxn modelId="{0003CC2E-C83B-4AF7-9E2B-22DADA1D91A3}" type="presParOf" srcId="{221A0E42-8475-43C3-8B4F-B4BB462A6624}" destId="{6DDE9A6C-D32C-479B-9B37-4DB9CEF6221A}" srcOrd="1" destOrd="0" presId="urn:microsoft.com/office/officeart/2005/8/layout/orgChart1"/>
    <dgm:cxn modelId="{EBB69F24-BA82-4F20-B3BD-C6C25BE0A978}" type="presParOf" srcId="{6DDE9A6C-D32C-479B-9B37-4DB9CEF6221A}" destId="{B965701A-5FCB-4CA1-836C-6CDEBFF8346E}" srcOrd="0" destOrd="0" presId="urn:microsoft.com/office/officeart/2005/8/layout/orgChart1"/>
    <dgm:cxn modelId="{0931589D-6548-4774-B6A7-8A48E177F249}" type="presParOf" srcId="{B965701A-5FCB-4CA1-836C-6CDEBFF8346E}" destId="{133826E2-602A-4DB4-95F4-2A7F48662D0B}" srcOrd="0" destOrd="0" presId="urn:microsoft.com/office/officeart/2005/8/layout/orgChart1"/>
    <dgm:cxn modelId="{994E8F4B-169D-4E89-BA78-752CC2BF541C}" type="presParOf" srcId="{B965701A-5FCB-4CA1-836C-6CDEBFF8346E}" destId="{905E521F-CA53-4B15-88E2-10F33126D2FD}" srcOrd="1" destOrd="0" presId="urn:microsoft.com/office/officeart/2005/8/layout/orgChart1"/>
    <dgm:cxn modelId="{B06782FA-14DF-49B0-883B-F4C5760AF34D}" type="presParOf" srcId="{6DDE9A6C-D32C-479B-9B37-4DB9CEF6221A}" destId="{BC369626-F404-4C63-B685-3B6BD0B17CDA}" srcOrd="1" destOrd="0" presId="urn:microsoft.com/office/officeart/2005/8/layout/orgChart1"/>
    <dgm:cxn modelId="{76767418-8B01-4D0E-8A7B-30BA5AB2E91B}" type="presParOf" srcId="{6DDE9A6C-D32C-479B-9B37-4DB9CEF6221A}" destId="{3D8E9081-B8F0-4D6B-A493-393720CB428F}" srcOrd="2" destOrd="0" presId="urn:microsoft.com/office/officeart/2005/8/layout/orgChart1"/>
    <dgm:cxn modelId="{FC12C3D3-28E8-45B6-8FA2-57D44FD8E1F9}" type="presParOf" srcId="{FF632E67-F5EB-40D1-9344-CCA60F87A759}" destId="{56C2594C-4A57-42F2-AFC7-0201C080C348}" srcOrd="2" destOrd="0" presId="urn:microsoft.com/office/officeart/2005/8/layout/orgChart1"/>
    <dgm:cxn modelId="{47632A07-D080-46CE-B550-2F08B3AEBD72}" type="presParOf" srcId="{AB406D22-AA26-48CE-A45E-72B66E10A8D8}" destId="{75C207D9-7E59-467C-A956-ACBEBB9809C1}" srcOrd="4" destOrd="0" presId="urn:microsoft.com/office/officeart/2005/8/layout/orgChart1"/>
    <dgm:cxn modelId="{5CF0AB71-75EB-45CF-A127-1520FF1C7AD3}" type="presParOf" srcId="{AB406D22-AA26-48CE-A45E-72B66E10A8D8}" destId="{40485739-0198-44CF-A7B0-DEA9F99243AB}" srcOrd="5" destOrd="0" presId="urn:microsoft.com/office/officeart/2005/8/layout/orgChart1"/>
    <dgm:cxn modelId="{EE68FDA6-901B-40A1-A029-ADFF97DFAB6E}" type="presParOf" srcId="{40485739-0198-44CF-A7B0-DEA9F99243AB}" destId="{4BB66016-302D-4012-980E-2FF5FD4C787F}" srcOrd="0" destOrd="0" presId="urn:microsoft.com/office/officeart/2005/8/layout/orgChart1"/>
    <dgm:cxn modelId="{A11ACE9A-3F6F-4832-8558-126E11391A24}" type="presParOf" srcId="{4BB66016-302D-4012-980E-2FF5FD4C787F}" destId="{92789F41-CA2A-40E6-A659-0D5B4E1A6D64}" srcOrd="0" destOrd="0" presId="urn:microsoft.com/office/officeart/2005/8/layout/orgChart1"/>
    <dgm:cxn modelId="{4DA2FC49-97EE-471D-BFCA-082687EE9841}" type="presParOf" srcId="{4BB66016-302D-4012-980E-2FF5FD4C787F}" destId="{082E0E7D-F985-46DD-BBB9-A17E802611FF}" srcOrd="1" destOrd="0" presId="urn:microsoft.com/office/officeart/2005/8/layout/orgChart1"/>
    <dgm:cxn modelId="{0705881B-CA28-4BD8-922B-7E070A061BD2}" type="presParOf" srcId="{40485739-0198-44CF-A7B0-DEA9F99243AB}" destId="{66F5EC52-451C-4ED4-9D01-8F5DCD795866}" srcOrd="1" destOrd="0" presId="urn:microsoft.com/office/officeart/2005/8/layout/orgChart1"/>
    <dgm:cxn modelId="{501647AE-BB76-4A13-9770-3282BC2F6B00}" type="presParOf" srcId="{66F5EC52-451C-4ED4-9D01-8F5DCD795866}" destId="{4E19B395-469F-416F-B29D-37403A70622C}" srcOrd="0" destOrd="0" presId="urn:microsoft.com/office/officeart/2005/8/layout/orgChart1"/>
    <dgm:cxn modelId="{449220A7-BC5A-4752-A53A-0F35F951CC65}" type="presParOf" srcId="{66F5EC52-451C-4ED4-9D01-8F5DCD795866}" destId="{1613C132-7CCC-4796-84CC-DFFF20174FA6}" srcOrd="1" destOrd="0" presId="urn:microsoft.com/office/officeart/2005/8/layout/orgChart1"/>
    <dgm:cxn modelId="{0C1D29FD-6060-404C-A714-B16E217305E9}" type="presParOf" srcId="{1613C132-7CCC-4796-84CC-DFFF20174FA6}" destId="{16E9E9E5-85D7-493D-A63C-F50EF4704FB9}" srcOrd="0" destOrd="0" presId="urn:microsoft.com/office/officeart/2005/8/layout/orgChart1"/>
    <dgm:cxn modelId="{BAFB0B08-0938-42CA-BCA2-5A5A4E3EF538}" type="presParOf" srcId="{16E9E9E5-85D7-493D-A63C-F50EF4704FB9}" destId="{8E647B0B-1CB8-46FF-932A-D52389057960}" srcOrd="0" destOrd="0" presId="urn:microsoft.com/office/officeart/2005/8/layout/orgChart1"/>
    <dgm:cxn modelId="{857E5D99-5A6B-4835-8E26-2C8A2D6EE68B}" type="presParOf" srcId="{16E9E9E5-85D7-493D-A63C-F50EF4704FB9}" destId="{8A67472E-7667-4F09-A0BC-638CBF204E8D}" srcOrd="1" destOrd="0" presId="urn:microsoft.com/office/officeart/2005/8/layout/orgChart1"/>
    <dgm:cxn modelId="{DC972ED6-7F7B-4AA2-96EA-F780B68D916D}" type="presParOf" srcId="{1613C132-7CCC-4796-84CC-DFFF20174FA6}" destId="{C126BF79-9741-47B8-BCC2-158520A8CFAB}" srcOrd="1" destOrd="0" presId="urn:microsoft.com/office/officeart/2005/8/layout/orgChart1"/>
    <dgm:cxn modelId="{0BB6B2CF-0BD1-4AB3-83FE-EBF8B8E179B7}" type="presParOf" srcId="{1613C132-7CCC-4796-84CC-DFFF20174FA6}" destId="{25FB1F2B-306D-4BFA-A7E1-9C128C9402EC}" srcOrd="2" destOrd="0" presId="urn:microsoft.com/office/officeart/2005/8/layout/orgChart1"/>
    <dgm:cxn modelId="{8AD24627-C012-40E3-9B9B-A2101A849263}" type="presParOf" srcId="{40485739-0198-44CF-A7B0-DEA9F99243AB}" destId="{C2BA8DDC-A12E-4D50-87AC-4B4CB9132426}" srcOrd="2" destOrd="0" presId="urn:microsoft.com/office/officeart/2005/8/layout/orgChart1"/>
    <dgm:cxn modelId="{8ED214D6-C4EC-4F82-888D-443D57985E5F}" type="presParOf" srcId="{AB406D22-AA26-48CE-A45E-72B66E10A8D8}" destId="{2AC52428-0185-4B08-8983-BD9C29AD7214}" srcOrd="6" destOrd="0" presId="urn:microsoft.com/office/officeart/2005/8/layout/orgChart1"/>
    <dgm:cxn modelId="{DD494391-4EE1-42B4-B0B8-BAF7EEE99661}" type="presParOf" srcId="{AB406D22-AA26-48CE-A45E-72B66E10A8D8}" destId="{7CBB9B45-95E5-44A3-97DF-3E116EA25132}" srcOrd="7" destOrd="0" presId="urn:microsoft.com/office/officeart/2005/8/layout/orgChart1"/>
    <dgm:cxn modelId="{455E54A6-85A2-4690-AF6D-5D897F65E8D2}" type="presParOf" srcId="{7CBB9B45-95E5-44A3-97DF-3E116EA25132}" destId="{19EEC586-7239-4EEE-8A96-8DEBE5FA2A94}" srcOrd="0" destOrd="0" presId="urn:microsoft.com/office/officeart/2005/8/layout/orgChart1"/>
    <dgm:cxn modelId="{1EF85482-6CF8-419D-AD3A-02D999ACB188}" type="presParOf" srcId="{19EEC586-7239-4EEE-8A96-8DEBE5FA2A94}" destId="{28CA9CAF-2148-438D-9586-418F404241D4}" srcOrd="0" destOrd="0" presId="urn:microsoft.com/office/officeart/2005/8/layout/orgChart1"/>
    <dgm:cxn modelId="{779D99B8-0BF0-4BA8-90B7-C24F149ECBA7}" type="presParOf" srcId="{19EEC586-7239-4EEE-8A96-8DEBE5FA2A94}" destId="{57602CFB-890A-438F-A2B5-95B31483C0D3}" srcOrd="1" destOrd="0" presId="urn:microsoft.com/office/officeart/2005/8/layout/orgChart1"/>
    <dgm:cxn modelId="{BAACED12-4921-4BC8-A1D6-203AB08130CE}" type="presParOf" srcId="{7CBB9B45-95E5-44A3-97DF-3E116EA25132}" destId="{25927957-C0AF-4451-93ED-D6364EA34C42}" srcOrd="1" destOrd="0" presId="urn:microsoft.com/office/officeart/2005/8/layout/orgChart1"/>
    <dgm:cxn modelId="{86B7CE64-5C6A-491E-85B0-F9D89CC40ED7}" type="presParOf" srcId="{25927957-C0AF-4451-93ED-D6364EA34C42}" destId="{5D429FF1-0379-4AAE-A65A-70B0B0D74FD1}" srcOrd="0" destOrd="0" presId="urn:microsoft.com/office/officeart/2005/8/layout/orgChart1"/>
    <dgm:cxn modelId="{D246E4D1-8E35-4356-9387-462E0FFD421A}" type="presParOf" srcId="{25927957-C0AF-4451-93ED-D6364EA34C42}" destId="{701F86A5-C4C8-4D92-A518-0D44E9A25D8D}" srcOrd="1" destOrd="0" presId="urn:microsoft.com/office/officeart/2005/8/layout/orgChart1"/>
    <dgm:cxn modelId="{E87F8302-3A05-4A11-A45D-83C15F17E161}" type="presParOf" srcId="{701F86A5-C4C8-4D92-A518-0D44E9A25D8D}" destId="{59241F21-1569-4C4C-9117-8BB173D6C727}" srcOrd="0" destOrd="0" presId="urn:microsoft.com/office/officeart/2005/8/layout/orgChart1"/>
    <dgm:cxn modelId="{87D34EC3-1EBB-49C3-9631-95DBBB5107DD}" type="presParOf" srcId="{59241F21-1569-4C4C-9117-8BB173D6C727}" destId="{A0326D64-58D3-40BA-B95F-5F221B68F308}" srcOrd="0" destOrd="0" presId="urn:microsoft.com/office/officeart/2005/8/layout/orgChart1"/>
    <dgm:cxn modelId="{F554C411-5C8E-4327-97BF-942B81A654CB}" type="presParOf" srcId="{59241F21-1569-4C4C-9117-8BB173D6C727}" destId="{EE7CCE5C-1C40-473A-8459-CA0A412839E7}" srcOrd="1" destOrd="0" presId="urn:microsoft.com/office/officeart/2005/8/layout/orgChart1"/>
    <dgm:cxn modelId="{6F16E042-9987-4D6D-BEBC-B877507924AF}" type="presParOf" srcId="{701F86A5-C4C8-4D92-A518-0D44E9A25D8D}" destId="{F170853C-839F-4654-AE0D-21A9A451FF14}" srcOrd="1" destOrd="0" presId="urn:microsoft.com/office/officeart/2005/8/layout/orgChart1"/>
    <dgm:cxn modelId="{0A86B60B-DFEA-43F8-B0F5-CBC3F307F191}" type="presParOf" srcId="{701F86A5-C4C8-4D92-A518-0D44E9A25D8D}" destId="{07CB0AE3-9CCA-4E57-9F0E-DB9973066AE9}" srcOrd="2" destOrd="0" presId="urn:microsoft.com/office/officeart/2005/8/layout/orgChart1"/>
    <dgm:cxn modelId="{3FF84F67-6C31-4DD0-BF9B-83DB0A035B83}" type="presParOf" srcId="{25927957-C0AF-4451-93ED-D6364EA34C42}" destId="{4068C8F0-5A58-4BE7-A016-7BA5B35FE866}" srcOrd="2" destOrd="0" presId="urn:microsoft.com/office/officeart/2005/8/layout/orgChart1"/>
    <dgm:cxn modelId="{DB4B8A7D-C561-40C7-8708-8BD1487FEC9E}" type="presParOf" srcId="{25927957-C0AF-4451-93ED-D6364EA34C42}" destId="{B8B6F79D-88D2-4200-8BA3-98CBC494875D}" srcOrd="3" destOrd="0" presId="urn:microsoft.com/office/officeart/2005/8/layout/orgChart1"/>
    <dgm:cxn modelId="{BF9EEE7C-F6D0-4973-A3CE-9E63DF81980D}" type="presParOf" srcId="{B8B6F79D-88D2-4200-8BA3-98CBC494875D}" destId="{36088275-C2A5-45D9-B6E7-384743C28260}" srcOrd="0" destOrd="0" presId="urn:microsoft.com/office/officeart/2005/8/layout/orgChart1"/>
    <dgm:cxn modelId="{29F59EC0-F8E9-4059-8FAD-7883F2FAD3BE}" type="presParOf" srcId="{36088275-C2A5-45D9-B6E7-384743C28260}" destId="{D34B28D8-F03C-4856-84FA-1F90F21F70C7}" srcOrd="0" destOrd="0" presId="urn:microsoft.com/office/officeart/2005/8/layout/orgChart1"/>
    <dgm:cxn modelId="{A42BBEA0-287F-49AA-B455-E440A2652774}" type="presParOf" srcId="{36088275-C2A5-45D9-B6E7-384743C28260}" destId="{19F44B1C-DD62-4AAD-9C9B-C6362E783CC5}" srcOrd="1" destOrd="0" presId="urn:microsoft.com/office/officeart/2005/8/layout/orgChart1"/>
    <dgm:cxn modelId="{B7A1C41B-DE5C-45CF-B020-D6A692225265}" type="presParOf" srcId="{B8B6F79D-88D2-4200-8BA3-98CBC494875D}" destId="{B595FB99-4A0C-4408-81C5-026F14CD2727}" srcOrd="1" destOrd="0" presId="urn:microsoft.com/office/officeart/2005/8/layout/orgChart1"/>
    <dgm:cxn modelId="{8C1C631F-0680-4689-B2FF-57CA0A4CC65E}" type="presParOf" srcId="{B8B6F79D-88D2-4200-8BA3-98CBC494875D}" destId="{35CBF5EE-4190-49D9-83B5-C68A80C6C3ED}" srcOrd="2" destOrd="0" presId="urn:microsoft.com/office/officeart/2005/8/layout/orgChart1"/>
    <dgm:cxn modelId="{D0AF2EF2-C2D6-4D6C-BC63-486B390775BE}" type="presParOf" srcId="{25927957-C0AF-4451-93ED-D6364EA34C42}" destId="{DB852292-848F-4EAF-868E-61D1A12F2282}" srcOrd="4" destOrd="0" presId="urn:microsoft.com/office/officeart/2005/8/layout/orgChart1"/>
    <dgm:cxn modelId="{97681EF6-B843-47A2-943C-97A3C96DACEE}" type="presParOf" srcId="{25927957-C0AF-4451-93ED-D6364EA34C42}" destId="{6E353CB5-63C7-4605-8E5F-F1B85F70327F}" srcOrd="5" destOrd="0" presId="urn:microsoft.com/office/officeart/2005/8/layout/orgChart1"/>
    <dgm:cxn modelId="{8A6FB888-A761-480D-ADA4-89677F45AEE7}" type="presParOf" srcId="{6E353CB5-63C7-4605-8E5F-F1B85F70327F}" destId="{2D6579E6-AF06-4B80-B3C7-52A9B22BE49D}" srcOrd="0" destOrd="0" presId="urn:microsoft.com/office/officeart/2005/8/layout/orgChart1"/>
    <dgm:cxn modelId="{F288FA23-20C5-4141-975B-D6E5AF949D3E}" type="presParOf" srcId="{2D6579E6-AF06-4B80-B3C7-52A9B22BE49D}" destId="{0BA29E7B-25E1-4A1E-B060-741F08B46FF8}" srcOrd="0" destOrd="0" presId="urn:microsoft.com/office/officeart/2005/8/layout/orgChart1"/>
    <dgm:cxn modelId="{601E306F-ECA6-47F9-9856-1D6603898C91}" type="presParOf" srcId="{2D6579E6-AF06-4B80-B3C7-52A9B22BE49D}" destId="{80CD9DB8-5AB8-4B4D-BA49-76A8372DDC59}" srcOrd="1" destOrd="0" presId="urn:microsoft.com/office/officeart/2005/8/layout/orgChart1"/>
    <dgm:cxn modelId="{9D33DFBA-2641-45A1-BB11-797F8FAC5C57}" type="presParOf" srcId="{6E353CB5-63C7-4605-8E5F-F1B85F70327F}" destId="{301CBBC6-BB38-4CE8-8EB1-4DA20E39B92C}" srcOrd="1" destOrd="0" presId="urn:microsoft.com/office/officeart/2005/8/layout/orgChart1"/>
    <dgm:cxn modelId="{534490D9-79BB-42D9-986E-92B04F74E04C}" type="presParOf" srcId="{6E353CB5-63C7-4605-8E5F-F1B85F70327F}" destId="{1CD6C8B6-B0B9-4421-AB63-E24C9EEC4736}" srcOrd="2" destOrd="0" presId="urn:microsoft.com/office/officeart/2005/8/layout/orgChart1"/>
    <dgm:cxn modelId="{9B9ED233-C8F4-4004-9B60-542933A4B2BE}" type="presParOf" srcId="{7CBB9B45-95E5-44A3-97DF-3E116EA25132}" destId="{AFB29C38-1872-4986-B3FD-ECC409E53041}" srcOrd="2" destOrd="0" presId="urn:microsoft.com/office/officeart/2005/8/layout/orgChart1"/>
    <dgm:cxn modelId="{E17C8D66-1A3E-4524-AD13-27758BEB8920}" type="presParOf" srcId="{AB406D22-AA26-48CE-A45E-72B66E10A8D8}" destId="{0D129C2E-37CA-4D4E-B3C7-A5F690ACB5DC}" srcOrd="8" destOrd="0" presId="urn:microsoft.com/office/officeart/2005/8/layout/orgChart1"/>
    <dgm:cxn modelId="{8B7302F4-1BBD-4242-A8F9-56A72638EA69}" type="presParOf" srcId="{AB406D22-AA26-48CE-A45E-72B66E10A8D8}" destId="{842F7317-3DE7-448A-88E0-7CD624AA176D}" srcOrd="9" destOrd="0" presId="urn:microsoft.com/office/officeart/2005/8/layout/orgChart1"/>
    <dgm:cxn modelId="{D2CF660A-40F4-4689-B7CB-ECDB4B7566D5}" type="presParOf" srcId="{842F7317-3DE7-448A-88E0-7CD624AA176D}" destId="{A14FAE41-2457-4DD9-84FD-9FB17E8D1024}" srcOrd="0" destOrd="0" presId="urn:microsoft.com/office/officeart/2005/8/layout/orgChart1"/>
    <dgm:cxn modelId="{66E28A61-7603-4967-8A00-7313D037A272}" type="presParOf" srcId="{A14FAE41-2457-4DD9-84FD-9FB17E8D1024}" destId="{84E4CBF7-BADD-4467-ADA1-89D38A711814}" srcOrd="0" destOrd="0" presId="urn:microsoft.com/office/officeart/2005/8/layout/orgChart1"/>
    <dgm:cxn modelId="{A42761A7-B7FE-4FB9-8DB6-6EFCC569C76B}" type="presParOf" srcId="{A14FAE41-2457-4DD9-84FD-9FB17E8D1024}" destId="{1A2549F2-27ED-4055-B0AD-4A442D10B373}" srcOrd="1" destOrd="0" presId="urn:microsoft.com/office/officeart/2005/8/layout/orgChart1"/>
    <dgm:cxn modelId="{4DD4F9D8-1C8F-4560-BB80-F888B8C3D23F}" type="presParOf" srcId="{842F7317-3DE7-448A-88E0-7CD624AA176D}" destId="{984627A7-B6E0-406A-B987-4EB9FD27A3E2}" srcOrd="1" destOrd="0" presId="urn:microsoft.com/office/officeart/2005/8/layout/orgChart1"/>
    <dgm:cxn modelId="{BFC96154-2676-41D5-AE65-53AE02850AA1}" type="presParOf" srcId="{842F7317-3DE7-448A-88E0-7CD624AA176D}" destId="{A57075C4-407F-43C6-8E5E-85064DB8672E}" srcOrd="2" destOrd="0" presId="urn:microsoft.com/office/officeart/2005/8/layout/orgChart1"/>
    <dgm:cxn modelId="{FE01646B-AE07-4B4A-B97C-BD97FB5B8D9A}" type="presParOf" srcId="{AB406D22-AA26-48CE-A45E-72B66E10A8D8}" destId="{2BE9FC79-B18E-4711-B3B1-391FFDC57616}" srcOrd="10" destOrd="0" presId="urn:microsoft.com/office/officeart/2005/8/layout/orgChart1"/>
    <dgm:cxn modelId="{569C4B6F-A7CD-44BF-89AC-4F18C16D8BA7}" type="presParOf" srcId="{AB406D22-AA26-48CE-A45E-72B66E10A8D8}" destId="{FF974FB8-546F-4B41-9003-97477EB4F60F}" srcOrd="11" destOrd="0" presId="urn:microsoft.com/office/officeart/2005/8/layout/orgChart1"/>
    <dgm:cxn modelId="{A21D0239-38C6-46AD-ABC4-546FF39BB83C}" type="presParOf" srcId="{FF974FB8-546F-4B41-9003-97477EB4F60F}" destId="{3DE46AB8-C601-486E-8CBC-9063E511546D}" srcOrd="0" destOrd="0" presId="urn:microsoft.com/office/officeart/2005/8/layout/orgChart1"/>
    <dgm:cxn modelId="{828C2285-00BD-4BFB-B659-D7E67E9E6313}" type="presParOf" srcId="{3DE46AB8-C601-486E-8CBC-9063E511546D}" destId="{087E71E0-85B3-4E73-9269-FFCF9B571DAF}" srcOrd="0" destOrd="0" presId="urn:microsoft.com/office/officeart/2005/8/layout/orgChart1"/>
    <dgm:cxn modelId="{CA058FFB-B575-4004-92B4-4B659B5A868F}" type="presParOf" srcId="{3DE46AB8-C601-486E-8CBC-9063E511546D}" destId="{CE52587D-288A-4B91-9C4B-78A59DF995D4}" srcOrd="1" destOrd="0" presId="urn:microsoft.com/office/officeart/2005/8/layout/orgChart1"/>
    <dgm:cxn modelId="{7EF39FFD-11D2-41A4-BB49-3E6AFEDC36E6}" type="presParOf" srcId="{FF974FB8-546F-4B41-9003-97477EB4F60F}" destId="{653C529A-F645-4A86-B05B-126B538EFB8F}" srcOrd="1" destOrd="0" presId="urn:microsoft.com/office/officeart/2005/8/layout/orgChart1"/>
    <dgm:cxn modelId="{72614FA7-E8CA-4CF1-A10A-6E46A0331423}" type="presParOf" srcId="{653C529A-F645-4A86-B05B-126B538EFB8F}" destId="{64E9F3D9-9323-4FDF-8398-FB334A98D39E}" srcOrd="0" destOrd="0" presId="urn:microsoft.com/office/officeart/2005/8/layout/orgChart1"/>
    <dgm:cxn modelId="{1D03C009-2C96-44D7-AB12-4B63A123BE63}" type="presParOf" srcId="{653C529A-F645-4A86-B05B-126B538EFB8F}" destId="{8B6843C8-647F-41AD-93A3-9031EDEF9FFD}" srcOrd="1" destOrd="0" presId="urn:microsoft.com/office/officeart/2005/8/layout/orgChart1"/>
    <dgm:cxn modelId="{12678042-C448-4C24-B175-4DD39EB4A8AC}" type="presParOf" srcId="{8B6843C8-647F-41AD-93A3-9031EDEF9FFD}" destId="{AB7CB21B-A918-4DC1-A2B1-1FA17223A04F}" srcOrd="0" destOrd="0" presId="urn:microsoft.com/office/officeart/2005/8/layout/orgChart1"/>
    <dgm:cxn modelId="{35B7A7CD-7FEA-48DB-8D3B-9FC03476AEFB}" type="presParOf" srcId="{AB7CB21B-A918-4DC1-A2B1-1FA17223A04F}" destId="{B0CA3FB0-7CAB-471A-BB44-2BD40BD44C53}" srcOrd="0" destOrd="0" presId="urn:microsoft.com/office/officeart/2005/8/layout/orgChart1"/>
    <dgm:cxn modelId="{D7C8FF99-6D8A-4342-8C17-D0CF125BAC0B}" type="presParOf" srcId="{AB7CB21B-A918-4DC1-A2B1-1FA17223A04F}" destId="{09F634F6-B319-4909-AAE5-910F79FA62DC}" srcOrd="1" destOrd="0" presId="urn:microsoft.com/office/officeart/2005/8/layout/orgChart1"/>
    <dgm:cxn modelId="{2DEF59B8-AA77-44EE-BAB7-03E900797FF7}" type="presParOf" srcId="{8B6843C8-647F-41AD-93A3-9031EDEF9FFD}" destId="{A20B5C93-BF2E-4240-9FE4-BA4C9F005ED4}" srcOrd="1" destOrd="0" presId="urn:microsoft.com/office/officeart/2005/8/layout/orgChart1"/>
    <dgm:cxn modelId="{EAAA32A9-0383-44D4-90B0-95B622CC9D1D}" type="presParOf" srcId="{8B6843C8-647F-41AD-93A3-9031EDEF9FFD}" destId="{B3DB7228-37B4-444A-B715-24BF3DEDC42E}" srcOrd="2" destOrd="0" presId="urn:microsoft.com/office/officeart/2005/8/layout/orgChart1"/>
    <dgm:cxn modelId="{44F58B23-581A-47C6-9905-42894D1E98D0}" type="presParOf" srcId="{FF974FB8-546F-4B41-9003-97477EB4F60F}" destId="{E8C5B661-9439-4887-900C-83D0EA8ECDEA}" srcOrd="2" destOrd="0" presId="urn:microsoft.com/office/officeart/2005/8/layout/orgChart1"/>
    <dgm:cxn modelId="{21D6AC8A-F32E-473E-BE58-BAAE40105CED}" type="presParOf" srcId="{AB406D22-AA26-48CE-A45E-72B66E10A8D8}" destId="{79FDFEF8-A2F5-4D33-8E36-50BD0A705582}" srcOrd="12" destOrd="0" presId="urn:microsoft.com/office/officeart/2005/8/layout/orgChart1"/>
    <dgm:cxn modelId="{6D631949-0553-4FF3-B391-CBC3C70CF1C0}" type="presParOf" srcId="{AB406D22-AA26-48CE-A45E-72B66E10A8D8}" destId="{9BFD3FD5-6069-4178-A802-328AE18A6FC7}" srcOrd="13" destOrd="0" presId="urn:microsoft.com/office/officeart/2005/8/layout/orgChart1"/>
    <dgm:cxn modelId="{BFA61457-EEB8-450D-A367-15F87E161889}" type="presParOf" srcId="{9BFD3FD5-6069-4178-A802-328AE18A6FC7}" destId="{9124718F-365B-423B-B6E2-FCACC90CA2B5}" srcOrd="0" destOrd="0" presId="urn:microsoft.com/office/officeart/2005/8/layout/orgChart1"/>
    <dgm:cxn modelId="{429032ED-24C3-4FC1-BE47-2488B336B4D3}" type="presParOf" srcId="{9124718F-365B-423B-B6E2-FCACC90CA2B5}" destId="{0BBDEB86-C683-4859-B420-59461C428C90}" srcOrd="0" destOrd="0" presId="urn:microsoft.com/office/officeart/2005/8/layout/orgChart1"/>
    <dgm:cxn modelId="{747340E4-BADC-49E1-98F2-D3F1CED96A7E}" type="presParOf" srcId="{9124718F-365B-423B-B6E2-FCACC90CA2B5}" destId="{AF0A6870-A5C1-4C40-8AAD-18BECF1F4937}" srcOrd="1" destOrd="0" presId="urn:microsoft.com/office/officeart/2005/8/layout/orgChart1"/>
    <dgm:cxn modelId="{DDCA04FA-E8DA-4790-9804-D3AE0F9AB9DC}" type="presParOf" srcId="{9BFD3FD5-6069-4178-A802-328AE18A6FC7}" destId="{B268804C-35A6-4C47-ADA9-B906836FE232}" srcOrd="1" destOrd="0" presId="urn:microsoft.com/office/officeart/2005/8/layout/orgChart1"/>
    <dgm:cxn modelId="{0EB0F92B-A54A-472D-B137-773560773A91}" type="presParOf" srcId="{9BFD3FD5-6069-4178-A802-328AE18A6FC7}" destId="{178A99C8-0DBC-4480-ADC0-2E56B6A09759}" srcOrd="2" destOrd="0" presId="urn:microsoft.com/office/officeart/2005/8/layout/orgChart1"/>
    <dgm:cxn modelId="{E3287843-92EA-4CF5-9A06-012570D999A9}" type="presParOf" srcId="{1CBC5DDE-FE77-4A17-B1AB-FFFC9912D480}" destId="{DBB12577-2D52-4FF0-9A6F-4542DCE1B85F}" srcOrd="2" destOrd="0" presId="urn:microsoft.com/office/officeart/2005/8/layout/orgChart1"/>
    <dgm:cxn modelId="{590652EE-A249-4A25-A7A2-53B1E90A4DCE}" type="presParOf" srcId="{E3C51777-7B82-472B-AFDD-60D73618B2DA}" destId="{56EC2D56-BCB7-4281-9B7E-6C07FE18B685}" srcOrd="4" destOrd="0" presId="urn:microsoft.com/office/officeart/2005/8/layout/orgChart1"/>
    <dgm:cxn modelId="{85763F23-FD49-41ED-AAAC-5AAB54737E97}" type="presParOf" srcId="{E3C51777-7B82-472B-AFDD-60D73618B2DA}" destId="{10C64DF7-42EC-4B4D-A1DE-CBCCC7D32853}" srcOrd="5" destOrd="0" presId="urn:microsoft.com/office/officeart/2005/8/layout/orgChart1"/>
    <dgm:cxn modelId="{5D12668C-E5D9-4AC6-A894-29A086557C5D}" type="presParOf" srcId="{10C64DF7-42EC-4B4D-A1DE-CBCCC7D32853}" destId="{B722C39B-D181-4A9A-870A-847BB9C9141D}" srcOrd="0" destOrd="0" presId="urn:microsoft.com/office/officeart/2005/8/layout/orgChart1"/>
    <dgm:cxn modelId="{A9C9EFB6-C9A3-4470-BF34-EF17DFACE1B9}" type="presParOf" srcId="{B722C39B-D181-4A9A-870A-847BB9C9141D}" destId="{358425D1-DFE9-44FD-AFD4-02ECA08866C9}" srcOrd="0" destOrd="0" presId="urn:microsoft.com/office/officeart/2005/8/layout/orgChart1"/>
    <dgm:cxn modelId="{DFCD7A97-97A0-4F71-B78B-CDA4EC4246C9}" type="presParOf" srcId="{B722C39B-D181-4A9A-870A-847BB9C9141D}" destId="{0C58E626-FBD9-4C5D-B9D2-B30253AE4431}" srcOrd="1" destOrd="0" presId="urn:microsoft.com/office/officeart/2005/8/layout/orgChart1"/>
    <dgm:cxn modelId="{E236D947-564F-44A7-AF43-C2ED097B99F9}" type="presParOf" srcId="{10C64DF7-42EC-4B4D-A1DE-CBCCC7D32853}" destId="{96B1F8E0-693E-4F96-A239-5C31D4732D92}" srcOrd="1" destOrd="0" presId="urn:microsoft.com/office/officeart/2005/8/layout/orgChart1"/>
    <dgm:cxn modelId="{A740603B-5DC6-4376-B2D6-A3D8ED8589C6}" type="presParOf" srcId="{10C64DF7-42EC-4B4D-A1DE-CBCCC7D32853}" destId="{C07DE2B4-413A-4D34-B062-0255AD344110}" srcOrd="2" destOrd="0" presId="urn:microsoft.com/office/officeart/2005/8/layout/orgChart1"/>
    <dgm:cxn modelId="{4A6DB37A-D278-4CC9-B3FD-88237EF0182A}" type="presParOf" srcId="{E3C51777-7B82-472B-AFDD-60D73618B2DA}" destId="{545C5B28-BF45-4E25-ABC2-47C3A37BB679}" srcOrd="6" destOrd="0" presId="urn:microsoft.com/office/officeart/2005/8/layout/orgChart1"/>
    <dgm:cxn modelId="{341466F9-8655-42AC-8372-3BAE87CF8328}" type="presParOf" srcId="{E3C51777-7B82-472B-AFDD-60D73618B2DA}" destId="{26AB6498-C396-45D9-A87D-75D1AF203FFC}" srcOrd="7" destOrd="0" presId="urn:microsoft.com/office/officeart/2005/8/layout/orgChart1"/>
    <dgm:cxn modelId="{21BEFA3B-FAD9-4374-9A2C-118F5CC87978}" type="presParOf" srcId="{26AB6498-C396-45D9-A87D-75D1AF203FFC}" destId="{61F75F76-3658-4B70-8FF6-82951F07985D}" srcOrd="0" destOrd="0" presId="urn:microsoft.com/office/officeart/2005/8/layout/orgChart1"/>
    <dgm:cxn modelId="{9A088999-7BC2-4DD2-9079-BB648509B9C1}" type="presParOf" srcId="{61F75F76-3658-4B70-8FF6-82951F07985D}" destId="{0AB09433-E24C-4D96-A1A5-F20DA1C4DA91}" srcOrd="0" destOrd="0" presId="urn:microsoft.com/office/officeart/2005/8/layout/orgChart1"/>
    <dgm:cxn modelId="{8AF401F3-E89C-42CB-9A1D-1CC7A2412B0E}" type="presParOf" srcId="{61F75F76-3658-4B70-8FF6-82951F07985D}" destId="{6AC8E037-7BB6-4C65-9230-4458862303AD}" srcOrd="1" destOrd="0" presId="urn:microsoft.com/office/officeart/2005/8/layout/orgChart1"/>
    <dgm:cxn modelId="{DD1B9EE3-7E05-465B-9A37-AFDB566915A2}" type="presParOf" srcId="{26AB6498-C396-45D9-A87D-75D1AF203FFC}" destId="{94D49EA9-1360-4714-BD50-9F70121DE0BD}" srcOrd="1" destOrd="0" presId="urn:microsoft.com/office/officeart/2005/8/layout/orgChart1"/>
    <dgm:cxn modelId="{3716DBDC-98BE-49FC-8345-435305BB04CB}" type="presParOf" srcId="{26AB6498-C396-45D9-A87D-75D1AF203FFC}" destId="{A1570D31-F0F7-4673-B9BD-E25699F31B07}" srcOrd="2" destOrd="0" presId="urn:microsoft.com/office/officeart/2005/8/layout/orgChart1"/>
    <dgm:cxn modelId="{2401EEBD-1339-42D7-B0A3-7DF19873CD1F}" type="presParOf" srcId="{E3C51777-7B82-472B-AFDD-60D73618B2DA}" destId="{2F06832A-5B54-4A1A-9011-96AF2EAEF685}" srcOrd="8" destOrd="0" presId="urn:microsoft.com/office/officeart/2005/8/layout/orgChart1"/>
    <dgm:cxn modelId="{2BAEB797-F1AC-4364-A9B3-C8176EBDB494}" type="presParOf" srcId="{E3C51777-7B82-472B-AFDD-60D73618B2DA}" destId="{5EEE27D6-F939-4470-AFF0-36672EFBF54B}" srcOrd="9" destOrd="0" presId="urn:microsoft.com/office/officeart/2005/8/layout/orgChart1"/>
    <dgm:cxn modelId="{209AF4D1-61CF-4C91-80D0-234458F5387B}" type="presParOf" srcId="{5EEE27D6-F939-4470-AFF0-36672EFBF54B}" destId="{1964039E-8E6A-4FE3-999C-97B70249C605}" srcOrd="0" destOrd="0" presId="urn:microsoft.com/office/officeart/2005/8/layout/orgChart1"/>
    <dgm:cxn modelId="{D62F9CE5-B2EE-4E0B-B6F5-B062DCBCFFC6}" type="presParOf" srcId="{1964039E-8E6A-4FE3-999C-97B70249C605}" destId="{DE7A3A76-1D34-43E5-A09C-C3B8E7E05781}" srcOrd="0" destOrd="0" presId="urn:microsoft.com/office/officeart/2005/8/layout/orgChart1"/>
    <dgm:cxn modelId="{DBBF7C06-734D-4C90-AC20-265A4D661C61}" type="presParOf" srcId="{1964039E-8E6A-4FE3-999C-97B70249C605}" destId="{98C1E5AE-CF2D-40FB-9401-F059C1FCBFCB}" srcOrd="1" destOrd="0" presId="urn:microsoft.com/office/officeart/2005/8/layout/orgChart1"/>
    <dgm:cxn modelId="{6032C691-7554-42F9-83A8-EB076CBA6723}" type="presParOf" srcId="{5EEE27D6-F939-4470-AFF0-36672EFBF54B}" destId="{313E7E4C-E9B4-4FAD-891C-DA19CCB040CF}" srcOrd="1" destOrd="0" presId="urn:microsoft.com/office/officeart/2005/8/layout/orgChart1"/>
    <dgm:cxn modelId="{32EFA197-CC95-4C5C-BC20-37492EF201C3}" type="presParOf" srcId="{313E7E4C-E9B4-4FAD-891C-DA19CCB040CF}" destId="{6ACDB180-A668-4A29-9ED9-83B0E455A60F}" srcOrd="0" destOrd="0" presId="urn:microsoft.com/office/officeart/2005/8/layout/orgChart1"/>
    <dgm:cxn modelId="{92725EF4-B361-4D34-B806-4EEF380F754B}" type="presParOf" srcId="{313E7E4C-E9B4-4FAD-891C-DA19CCB040CF}" destId="{71029CDE-D9C4-49BD-93CA-7CE4D441EFB1}" srcOrd="1" destOrd="0" presId="urn:microsoft.com/office/officeart/2005/8/layout/orgChart1"/>
    <dgm:cxn modelId="{C1C18EDA-149B-4DE0-836A-336198681BAB}" type="presParOf" srcId="{71029CDE-D9C4-49BD-93CA-7CE4D441EFB1}" destId="{89717F22-1036-4A00-BA42-29142767BBA0}" srcOrd="0" destOrd="0" presId="urn:microsoft.com/office/officeart/2005/8/layout/orgChart1"/>
    <dgm:cxn modelId="{20943A9C-C4AB-4FA6-939A-A299DA4DED3C}" type="presParOf" srcId="{89717F22-1036-4A00-BA42-29142767BBA0}" destId="{1CEA17EB-FB81-4A2C-A39E-FC234F35B654}" srcOrd="0" destOrd="0" presId="urn:microsoft.com/office/officeart/2005/8/layout/orgChart1"/>
    <dgm:cxn modelId="{C001B0B1-D1CE-43DB-8AE0-BA4828BD3195}" type="presParOf" srcId="{89717F22-1036-4A00-BA42-29142767BBA0}" destId="{273EB955-9088-4573-8009-7B3579E329C6}" srcOrd="1" destOrd="0" presId="urn:microsoft.com/office/officeart/2005/8/layout/orgChart1"/>
    <dgm:cxn modelId="{490B17AB-D160-4ADB-8B89-40D8732E15A2}" type="presParOf" srcId="{71029CDE-D9C4-49BD-93CA-7CE4D441EFB1}" destId="{62C8D6A4-6B73-4155-B107-81B262AB14C4}" srcOrd="1" destOrd="0" presId="urn:microsoft.com/office/officeart/2005/8/layout/orgChart1"/>
    <dgm:cxn modelId="{74B1C1E7-B3C8-4F59-84BB-12C00F22D8D5}" type="presParOf" srcId="{71029CDE-D9C4-49BD-93CA-7CE4D441EFB1}" destId="{C43CA11F-AE5A-4249-91DD-BAEDE0A362D2}" srcOrd="2" destOrd="0" presId="urn:microsoft.com/office/officeart/2005/8/layout/orgChart1"/>
    <dgm:cxn modelId="{3A3DD5E7-69B0-43E0-8B4F-4C41CE47BB4C}" type="presParOf" srcId="{5EEE27D6-F939-4470-AFF0-36672EFBF54B}" destId="{7278D7E3-B400-4B02-9AA2-3E33094B3741}" srcOrd="2" destOrd="0" presId="urn:microsoft.com/office/officeart/2005/8/layout/orgChart1"/>
    <dgm:cxn modelId="{40C7A903-72D0-4B74-985C-946EDA3B9CD0}" type="presParOf" srcId="{134E0445-F58D-4976-83EF-79D8E0B6ACDD}" destId="{4EB2F8A6-6967-438C-873F-5F105C06B59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ACDB180-A668-4A29-9ED9-83B0E455A60F}">
      <dsp:nvSpPr>
        <dsp:cNvPr id="0" name=""/>
        <dsp:cNvSpPr/>
      </dsp:nvSpPr>
      <dsp:spPr>
        <a:xfrm>
          <a:off x="7464931" y="2401130"/>
          <a:ext cx="134579" cy="412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711"/>
              </a:lnTo>
              <a:lnTo>
                <a:pt x="134579" y="4127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6832A-5B54-4A1A-9011-96AF2EAEF685}">
      <dsp:nvSpPr>
        <dsp:cNvPr id="0" name=""/>
        <dsp:cNvSpPr/>
      </dsp:nvSpPr>
      <dsp:spPr>
        <a:xfrm>
          <a:off x="4086473" y="1705267"/>
          <a:ext cx="3737337" cy="247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057"/>
              </a:lnTo>
              <a:lnTo>
                <a:pt x="3737337" y="153057"/>
              </a:lnTo>
              <a:lnTo>
                <a:pt x="3737337" y="24726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C5B28-BF45-4E25-ABC2-47C3A37BB679}">
      <dsp:nvSpPr>
        <dsp:cNvPr id="0" name=""/>
        <dsp:cNvSpPr/>
      </dsp:nvSpPr>
      <dsp:spPr>
        <a:xfrm>
          <a:off x="4086473" y="1705267"/>
          <a:ext cx="1790415" cy="247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057"/>
              </a:lnTo>
              <a:lnTo>
                <a:pt x="1790415" y="153057"/>
              </a:lnTo>
              <a:lnTo>
                <a:pt x="1790415" y="24726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C2D56-BCB7-4281-9B7E-6C07FE18B685}">
      <dsp:nvSpPr>
        <dsp:cNvPr id="0" name=""/>
        <dsp:cNvSpPr/>
      </dsp:nvSpPr>
      <dsp:spPr>
        <a:xfrm>
          <a:off x="4086473" y="1705267"/>
          <a:ext cx="704803" cy="247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057"/>
              </a:lnTo>
              <a:lnTo>
                <a:pt x="704803" y="153057"/>
              </a:lnTo>
              <a:lnTo>
                <a:pt x="704803" y="24726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DFEF8-A2F5-4D33-8E36-50BD0A705582}">
      <dsp:nvSpPr>
        <dsp:cNvPr id="0" name=""/>
        <dsp:cNvSpPr/>
      </dsp:nvSpPr>
      <dsp:spPr>
        <a:xfrm>
          <a:off x="3705666" y="2401130"/>
          <a:ext cx="3256833" cy="188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205"/>
              </a:lnTo>
              <a:lnTo>
                <a:pt x="3256833" y="94205"/>
              </a:lnTo>
              <a:lnTo>
                <a:pt x="3256833" y="1884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9F3D9-9323-4FDF-8398-FB334A98D39E}">
      <dsp:nvSpPr>
        <dsp:cNvPr id="0" name=""/>
        <dsp:cNvSpPr/>
      </dsp:nvSpPr>
      <dsp:spPr>
        <a:xfrm>
          <a:off x="5518008" y="3038142"/>
          <a:ext cx="134579" cy="412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711"/>
              </a:lnTo>
              <a:lnTo>
                <a:pt x="134579" y="4127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9FC79-B18E-4711-B3B1-391FFDC57616}">
      <dsp:nvSpPr>
        <dsp:cNvPr id="0" name=""/>
        <dsp:cNvSpPr/>
      </dsp:nvSpPr>
      <dsp:spPr>
        <a:xfrm>
          <a:off x="3705666" y="2401130"/>
          <a:ext cx="2171222" cy="188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205"/>
              </a:lnTo>
              <a:lnTo>
                <a:pt x="2171222" y="94205"/>
              </a:lnTo>
              <a:lnTo>
                <a:pt x="2171222" y="1884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29C2E-37CA-4D4E-B3C7-A5F690ACB5DC}">
      <dsp:nvSpPr>
        <dsp:cNvPr id="0" name=""/>
        <dsp:cNvSpPr/>
      </dsp:nvSpPr>
      <dsp:spPr>
        <a:xfrm>
          <a:off x="3705666" y="2401130"/>
          <a:ext cx="1085611" cy="188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205"/>
              </a:lnTo>
              <a:lnTo>
                <a:pt x="1085611" y="94205"/>
              </a:lnTo>
              <a:lnTo>
                <a:pt x="1085611" y="1884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52292-848F-4EAF-868E-61D1A12F2282}">
      <dsp:nvSpPr>
        <dsp:cNvPr id="0" name=""/>
        <dsp:cNvSpPr/>
      </dsp:nvSpPr>
      <dsp:spPr>
        <a:xfrm>
          <a:off x="3346786" y="3038142"/>
          <a:ext cx="134579" cy="1686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6734"/>
              </a:lnTo>
              <a:lnTo>
                <a:pt x="134579" y="16867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68C8F0-5A58-4BE7-A016-7BA5B35FE866}">
      <dsp:nvSpPr>
        <dsp:cNvPr id="0" name=""/>
        <dsp:cNvSpPr/>
      </dsp:nvSpPr>
      <dsp:spPr>
        <a:xfrm>
          <a:off x="3346786" y="3038142"/>
          <a:ext cx="134579" cy="1049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9723"/>
              </a:lnTo>
              <a:lnTo>
                <a:pt x="134579" y="104972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429FF1-0379-4AAE-A65A-70B0B0D74FD1}">
      <dsp:nvSpPr>
        <dsp:cNvPr id="0" name=""/>
        <dsp:cNvSpPr/>
      </dsp:nvSpPr>
      <dsp:spPr>
        <a:xfrm>
          <a:off x="3346786" y="3038142"/>
          <a:ext cx="134579" cy="412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711"/>
              </a:lnTo>
              <a:lnTo>
                <a:pt x="134579" y="4127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C52428-0185-4B08-8983-BD9C29AD7214}">
      <dsp:nvSpPr>
        <dsp:cNvPr id="0" name=""/>
        <dsp:cNvSpPr/>
      </dsp:nvSpPr>
      <dsp:spPr>
        <a:xfrm>
          <a:off x="3659946" y="2401130"/>
          <a:ext cx="91440" cy="1884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4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9B395-469F-416F-B29D-37403A70622C}">
      <dsp:nvSpPr>
        <dsp:cNvPr id="0" name=""/>
        <dsp:cNvSpPr/>
      </dsp:nvSpPr>
      <dsp:spPr>
        <a:xfrm>
          <a:off x="2261175" y="3038142"/>
          <a:ext cx="134579" cy="412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711"/>
              </a:lnTo>
              <a:lnTo>
                <a:pt x="134579" y="4127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207D9-7E59-467C-A956-ACBEBB9809C1}">
      <dsp:nvSpPr>
        <dsp:cNvPr id="0" name=""/>
        <dsp:cNvSpPr/>
      </dsp:nvSpPr>
      <dsp:spPr>
        <a:xfrm>
          <a:off x="2620055" y="2401130"/>
          <a:ext cx="1085611" cy="188411"/>
        </a:xfrm>
        <a:custGeom>
          <a:avLst/>
          <a:gdLst/>
          <a:ahLst/>
          <a:cxnLst/>
          <a:rect l="0" t="0" r="0" b="0"/>
          <a:pathLst>
            <a:path>
              <a:moveTo>
                <a:pt x="1085611" y="0"/>
              </a:moveTo>
              <a:lnTo>
                <a:pt x="1085611" y="94205"/>
              </a:lnTo>
              <a:lnTo>
                <a:pt x="0" y="94205"/>
              </a:lnTo>
              <a:lnTo>
                <a:pt x="0" y="1884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3801C-CA8D-4158-85BE-F861316824D8}">
      <dsp:nvSpPr>
        <dsp:cNvPr id="0" name=""/>
        <dsp:cNvSpPr/>
      </dsp:nvSpPr>
      <dsp:spPr>
        <a:xfrm>
          <a:off x="1175564" y="3038142"/>
          <a:ext cx="134579" cy="412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711"/>
              </a:lnTo>
              <a:lnTo>
                <a:pt x="134579" y="4127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27BFD-0CDA-4F96-8EF1-98768B641AB7}">
      <dsp:nvSpPr>
        <dsp:cNvPr id="0" name=""/>
        <dsp:cNvSpPr/>
      </dsp:nvSpPr>
      <dsp:spPr>
        <a:xfrm>
          <a:off x="1534444" y="2401130"/>
          <a:ext cx="2171222" cy="188411"/>
        </a:xfrm>
        <a:custGeom>
          <a:avLst/>
          <a:gdLst/>
          <a:ahLst/>
          <a:cxnLst/>
          <a:rect l="0" t="0" r="0" b="0"/>
          <a:pathLst>
            <a:path>
              <a:moveTo>
                <a:pt x="2171222" y="0"/>
              </a:moveTo>
              <a:lnTo>
                <a:pt x="2171222" y="94205"/>
              </a:lnTo>
              <a:lnTo>
                <a:pt x="0" y="94205"/>
              </a:lnTo>
              <a:lnTo>
                <a:pt x="0" y="1884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E2C19-42F9-4E90-A943-65C687D25C2D}">
      <dsp:nvSpPr>
        <dsp:cNvPr id="0" name=""/>
        <dsp:cNvSpPr/>
      </dsp:nvSpPr>
      <dsp:spPr>
        <a:xfrm>
          <a:off x="89953" y="3038142"/>
          <a:ext cx="134579" cy="412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711"/>
              </a:lnTo>
              <a:lnTo>
                <a:pt x="134579" y="4127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992E4-AF20-46A8-B37F-E9C9C03876F4}">
      <dsp:nvSpPr>
        <dsp:cNvPr id="0" name=""/>
        <dsp:cNvSpPr/>
      </dsp:nvSpPr>
      <dsp:spPr>
        <a:xfrm>
          <a:off x="448833" y="2401130"/>
          <a:ext cx="3256833" cy="188411"/>
        </a:xfrm>
        <a:custGeom>
          <a:avLst/>
          <a:gdLst/>
          <a:ahLst/>
          <a:cxnLst/>
          <a:rect l="0" t="0" r="0" b="0"/>
          <a:pathLst>
            <a:path>
              <a:moveTo>
                <a:pt x="3256833" y="0"/>
              </a:moveTo>
              <a:lnTo>
                <a:pt x="3256833" y="94205"/>
              </a:lnTo>
              <a:lnTo>
                <a:pt x="0" y="94205"/>
              </a:lnTo>
              <a:lnTo>
                <a:pt x="0" y="1884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ECD6F-F9A9-48BC-8781-E2F90F1A37E0}">
      <dsp:nvSpPr>
        <dsp:cNvPr id="0" name=""/>
        <dsp:cNvSpPr/>
      </dsp:nvSpPr>
      <dsp:spPr>
        <a:xfrm>
          <a:off x="3705666" y="1705267"/>
          <a:ext cx="380807" cy="247263"/>
        </a:xfrm>
        <a:custGeom>
          <a:avLst/>
          <a:gdLst/>
          <a:ahLst/>
          <a:cxnLst/>
          <a:rect l="0" t="0" r="0" b="0"/>
          <a:pathLst>
            <a:path>
              <a:moveTo>
                <a:pt x="380807" y="0"/>
              </a:moveTo>
              <a:lnTo>
                <a:pt x="380807" y="153057"/>
              </a:lnTo>
              <a:lnTo>
                <a:pt x="0" y="153057"/>
              </a:lnTo>
              <a:lnTo>
                <a:pt x="0" y="24726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3C54B-18D5-4EAC-8177-D75484FCF9A2}">
      <dsp:nvSpPr>
        <dsp:cNvPr id="0" name=""/>
        <dsp:cNvSpPr/>
      </dsp:nvSpPr>
      <dsp:spPr>
        <a:xfrm>
          <a:off x="2620055" y="1705267"/>
          <a:ext cx="1466418" cy="247263"/>
        </a:xfrm>
        <a:custGeom>
          <a:avLst/>
          <a:gdLst/>
          <a:ahLst/>
          <a:cxnLst/>
          <a:rect l="0" t="0" r="0" b="0"/>
          <a:pathLst>
            <a:path>
              <a:moveTo>
                <a:pt x="1466418" y="0"/>
              </a:moveTo>
              <a:lnTo>
                <a:pt x="1466418" y="153057"/>
              </a:lnTo>
              <a:lnTo>
                <a:pt x="0" y="153057"/>
              </a:lnTo>
              <a:lnTo>
                <a:pt x="0" y="24726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6B1D2-5FBA-4BF7-AB01-BF0F6BE104AC}">
      <dsp:nvSpPr>
        <dsp:cNvPr id="0" name=""/>
        <dsp:cNvSpPr/>
      </dsp:nvSpPr>
      <dsp:spPr>
        <a:xfrm>
          <a:off x="3637874" y="1256667"/>
          <a:ext cx="897199" cy="448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Project</a:t>
          </a:r>
          <a:endParaRPr lang="en-AU" sz="1300" kern="1200" dirty="0"/>
        </a:p>
      </dsp:txBody>
      <dsp:txXfrm>
        <a:off x="3637874" y="1256667"/>
        <a:ext cx="897199" cy="448599"/>
      </dsp:txXfrm>
    </dsp:sp>
    <dsp:sp modelId="{17A466E5-7949-47FD-BCBC-44B2187197D3}">
      <dsp:nvSpPr>
        <dsp:cNvPr id="0" name=""/>
        <dsp:cNvSpPr/>
      </dsp:nvSpPr>
      <dsp:spPr>
        <a:xfrm>
          <a:off x="2171455" y="1952530"/>
          <a:ext cx="897199" cy="448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Project Plan</a:t>
          </a:r>
          <a:endParaRPr lang="en-AU" sz="1300" kern="1200" dirty="0"/>
        </a:p>
      </dsp:txBody>
      <dsp:txXfrm>
        <a:off x="2171455" y="1952530"/>
        <a:ext cx="897199" cy="448599"/>
      </dsp:txXfrm>
    </dsp:sp>
    <dsp:sp modelId="{88DECEFC-9B27-485E-AE22-98E80EE087E7}">
      <dsp:nvSpPr>
        <dsp:cNvPr id="0" name=""/>
        <dsp:cNvSpPr/>
      </dsp:nvSpPr>
      <dsp:spPr>
        <a:xfrm>
          <a:off x="3257066" y="1952530"/>
          <a:ext cx="897199" cy="448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Investigation</a:t>
          </a:r>
          <a:endParaRPr lang="en-AU" sz="1300" kern="1200" dirty="0"/>
        </a:p>
      </dsp:txBody>
      <dsp:txXfrm>
        <a:off x="3257066" y="1952530"/>
        <a:ext cx="897199" cy="448599"/>
      </dsp:txXfrm>
    </dsp:sp>
    <dsp:sp modelId="{57FAD5ED-B1F8-4293-976C-ED0F9146B035}">
      <dsp:nvSpPr>
        <dsp:cNvPr id="0" name=""/>
        <dsp:cNvSpPr/>
      </dsp:nvSpPr>
      <dsp:spPr>
        <a:xfrm>
          <a:off x="233" y="2589542"/>
          <a:ext cx="897199" cy="448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Design</a:t>
          </a:r>
          <a:endParaRPr lang="en-AU" sz="1300" kern="1200" dirty="0"/>
        </a:p>
      </dsp:txBody>
      <dsp:txXfrm>
        <a:off x="233" y="2589542"/>
        <a:ext cx="897199" cy="448599"/>
      </dsp:txXfrm>
    </dsp:sp>
    <dsp:sp modelId="{14C62C56-28C3-4C21-9C47-ACF6D2E1E0A9}">
      <dsp:nvSpPr>
        <dsp:cNvPr id="0" name=""/>
        <dsp:cNvSpPr/>
      </dsp:nvSpPr>
      <dsp:spPr>
        <a:xfrm>
          <a:off x="224533" y="3226553"/>
          <a:ext cx="897199" cy="448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Design</a:t>
          </a:r>
          <a:br>
            <a:rPr lang="en-US" sz="1300" kern="1200" dirty="0" smtClean="0"/>
          </a:br>
          <a:r>
            <a:rPr lang="en-US" sz="1300" kern="1200" dirty="0" smtClean="0"/>
            <a:t>Event</a:t>
          </a:r>
          <a:endParaRPr lang="en-AU" sz="1300" kern="1200" dirty="0"/>
        </a:p>
      </dsp:txBody>
      <dsp:txXfrm>
        <a:off x="224533" y="3226553"/>
        <a:ext cx="897199" cy="448599"/>
      </dsp:txXfrm>
    </dsp:sp>
    <dsp:sp modelId="{3DD25769-646E-41A1-87AE-ECC043C61C62}">
      <dsp:nvSpPr>
        <dsp:cNvPr id="0" name=""/>
        <dsp:cNvSpPr/>
      </dsp:nvSpPr>
      <dsp:spPr>
        <a:xfrm>
          <a:off x="1085844" y="2589542"/>
          <a:ext cx="897199" cy="448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Environment</a:t>
          </a:r>
          <a:endParaRPr lang="en-AU" sz="1300" kern="1200" dirty="0"/>
        </a:p>
      </dsp:txBody>
      <dsp:txXfrm>
        <a:off x="1085844" y="2589542"/>
        <a:ext cx="897199" cy="448599"/>
      </dsp:txXfrm>
    </dsp:sp>
    <dsp:sp modelId="{133826E2-602A-4DB4-95F4-2A7F48662D0B}">
      <dsp:nvSpPr>
        <dsp:cNvPr id="0" name=""/>
        <dsp:cNvSpPr/>
      </dsp:nvSpPr>
      <dsp:spPr>
        <a:xfrm>
          <a:off x="1310144" y="3226553"/>
          <a:ext cx="897199" cy="448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Environment</a:t>
          </a:r>
          <a:br>
            <a:rPr lang="en-US" sz="1300" kern="1200" dirty="0" smtClean="0"/>
          </a:br>
          <a:r>
            <a:rPr lang="en-US" sz="1300" kern="1200" dirty="0" smtClean="0"/>
            <a:t>Event</a:t>
          </a:r>
          <a:endParaRPr lang="en-AU" sz="1300" kern="1200" dirty="0"/>
        </a:p>
      </dsp:txBody>
      <dsp:txXfrm>
        <a:off x="1310144" y="3226553"/>
        <a:ext cx="897199" cy="448599"/>
      </dsp:txXfrm>
    </dsp:sp>
    <dsp:sp modelId="{92789F41-CA2A-40E6-A659-0D5B4E1A6D64}">
      <dsp:nvSpPr>
        <dsp:cNvPr id="0" name=""/>
        <dsp:cNvSpPr/>
      </dsp:nvSpPr>
      <dsp:spPr>
        <a:xfrm>
          <a:off x="2171455" y="2589542"/>
          <a:ext cx="897199" cy="448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Container</a:t>
          </a:r>
          <a:endParaRPr lang="en-AU" sz="1300" kern="1200" dirty="0"/>
        </a:p>
      </dsp:txBody>
      <dsp:txXfrm>
        <a:off x="2171455" y="2589542"/>
        <a:ext cx="897199" cy="448599"/>
      </dsp:txXfrm>
    </dsp:sp>
    <dsp:sp modelId="{8E647B0B-1CB8-46FF-932A-D52389057960}">
      <dsp:nvSpPr>
        <dsp:cNvPr id="0" name=""/>
        <dsp:cNvSpPr/>
      </dsp:nvSpPr>
      <dsp:spPr>
        <a:xfrm>
          <a:off x="2395755" y="3226553"/>
          <a:ext cx="897199" cy="448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Container Event</a:t>
          </a:r>
        </a:p>
      </dsp:txBody>
      <dsp:txXfrm>
        <a:off x="2395755" y="3226553"/>
        <a:ext cx="897199" cy="448599"/>
      </dsp:txXfrm>
    </dsp:sp>
    <dsp:sp modelId="{28CA9CAF-2148-438D-9586-418F404241D4}">
      <dsp:nvSpPr>
        <dsp:cNvPr id="0" name=""/>
        <dsp:cNvSpPr/>
      </dsp:nvSpPr>
      <dsp:spPr>
        <a:xfrm>
          <a:off x="3257066" y="2589542"/>
          <a:ext cx="897199" cy="448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Material</a:t>
          </a:r>
          <a:endParaRPr lang="en-AU" sz="1300" kern="1200" dirty="0"/>
        </a:p>
      </dsp:txBody>
      <dsp:txXfrm>
        <a:off x="3257066" y="2589542"/>
        <a:ext cx="897199" cy="448599"/>
      </dsp:txXfrm>
    </dsp:sp>
    <dsp:sp modelId="{A0326D64-58D3-40BA-B95F-5F221B68F308}">
      <dsp:nvSpPr>
        <dsp:cNvPr id="0" name=""/>
        <dsp:cNvSpPr/>
      </dsp:nvSpPr>
      <dsp:spPr>
        <a:xfrm>
          <a:off x="3481366" y="3226553"/>
          <a:ext cx="897199" cy="448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Material</a:t>
          </a:r>
          <a:br>
            <a:rPr lang="en-US" sz="1300" kern="1200" dirty="0" smtClean="0"/>
          </a:br>
          <a:r>
            <a:rPr lang="en-US" sz="1300" kern="1200" dirty="0" smtClean="0"/>
            <a:t>Event</a:t>
          </a:r>
        </a:p>
      </dsp:txBody>
      <dsp:txXfrm>
        <a:off x="3481366" y="3226553"/>
        <a:ext cx="897199" cy="448599"/>
      </dsp:txXfrm>
    </dsp:sp>
    <dsp:sp modelId="{D34B28D8-F03C-4856-84FA-1F90F21F70C7}">
      <dsp:nvSpPr>
        <dsp:cNvPr id="0" name=""/>
        <dsp:cNvSpPr/>
      </dsp:nvSpPr>
      <dsp:spPr>
        <a:xfrm>
          <a:off x="3481366" y="3863565"/>
          <a:ext cx="897199" cy="448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Treatment</a:t>
          </a:r>
          <a:br>
            <a:rPr lang="en-US" sz="1300" kern="1200" dirty="0" smtClean="0"/>
          </a:br>
          <a:r>
            <a:rPr lang="en-US" sz="1300" kern="1200" dirty="0" smtClean="0"/>
            <a:t>Event</a:t>
          </a:r>
        </a:p>
      </dsp:txBody>
      <dsp:txXfrm>
        <a:off x="3481366" y="3863565"/>
        <a:ext cx="897199" cy="448599"/>
      </dsp:txXfrm>
    </dsp:sp>
    <dsp:sp modelId="{0BA29E7B-25E1-4A1E-B060-741F08B46FF8}">
      <dsp:nvSpPr>
        <dsp:cNvPr id="0" name=""/>
        <dsp:cNvSpPr/>
      </dsp:nvSpPr>
      <dsp:spPr>
        <a:xfrm>
          <a:off x="3481366" y="4500576"/>
          <a:ext cx="897199" cy="448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Observation</a:t>
          </a:r>
          <a:endParaRPr lang="en-AU" sz="1300" kern="1200" dirty="0"/>
        </a:p>
      </dsp:txBody>
      <dsp:txXfrm>
        <a:off x="3481366" y="4500576"/>
        <a:ext cx="897199" cy="448599"/>
      </dsp:txXfrm>
    </dsp:sp>
    <dsp:sp modelId="{84E4CBF7-BADD-4467-ADA1-89D38A711814}">
      <dsp:nvSpPr>
        <dsp:cNvPr id="0" name=""/>
        <dsp:cNvSpPr/>
      </dsp:nvSpPr>
      <dsp:spPr>
        <a:xfrm>
          <a:off x="4342677" y="2589542"/>
          <a:ext cx="897199" cy="448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Treatment Material</a:t>
          </a:r>
          <a:endParaRPr lang="en-AU" sz="1300" kern="1200" dirty="0"/>
        </a:p>
      </dsp:txBody>
      <dsp:txXfrm>
        <a:off x="4342677" y="2589542"/>
        <a:ext cx="897199" cy="448599"/>
      </dsp:txXfrm>
    </dsp:sp>
    <dsp:sp modelId="{087E71E0-85B3-4E73-9269-FFCF9B571DAF}">
      <dsp:nvSpPr>
        <dsp:cNvPr id="0" name=""/>
        <dsp:cNvSpPr/>
      </dsp:nvSpPr>
      <dsp:spPr>
        <a:xfrm>
          <a:off x="5428289" y="2589542"/>
          <a:ext cx="897199" cy="448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</a:t>
          </a:r>
          <a:endParaRPr lang="en-AU" sz="1300" kern="1200" dirty="0"/>
        </a:p>
      </dsp:txBody>
      <dsp:txXfrm>
        <a:off x="5428289" y="2589542"/>
        <a:ext cx="897199" cy="448599"/>
      </dsp:txXfrm>
    </dsp:sp>
    <dsp:sp modelId="{B0CA3FB0-7CAB-471A-BB44-2BD40BD44C53}">
      <dsp:nvSpPr>
        <dsp:cNvPr id="0" name=""/>
        <dsp:cNvSpPr/>
      </dsp:nvSpPr>
      <dsp:spPr>
        <a:xfrm>
          <a:off x="5652588" y="3226553"/>
          <a:ext cx="897199" cy="448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</a:t>
          </a:r>
          <a:br>
            <a:rPr lang="en-US" sz="1300" kern="1200" dirty="0" smtClean="0"/>
          </a:br>
          <a:r>
            <a:rPr lang="en-US" sz="1300" kern="1200" dirty="0" smtClean="0"/>
            <a:t>Event</a:t>
          </a:r>
          <a:endParaRPr lang="en-AU" sz="1300" kern="1200" dirty="0"/>
        </a:p>
      </dsp:txBody>
      <dsp:txXfrm>
        <a:off x="5652588" y="3226553"/>
        <a:ext cx="897199" cy="448599"/>
      </dsp:txXfrm>
    </dsp:sp>
    <dsp:sp modelId="{0BBDEB86-C683-4859-B420-59461C428C90}">
      <dsp:nvSpPr>
        <dsp:cNvPr id="0" name=""/>
        <dsp:cNvSpPr/>
      </dsp:nvSpPr>
      <dsp:spPr>
        <a:xfrm>
          <a:off x="6513900" y="2589542"/>
          <a:ext cx="897199" cy="448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Investigation</a:t>
          </a:r>
          <a:br>
            <a:rPr lang="en-US" sz="1300" kern="1200" dirty="0" smtClean="0"/>
          </a:br>
          <a:r>
            <a:rPr lang="en-US" sz="1300" kern="1200" dirty="0" smtClean="0"/>
            <a:t>Event</a:t>
          </a:r>
          <a:endParaRPr lang="en-AU" sz="1300" kern="1200" dirty="0"/>
        </a:p>
      </dsp:txBody>
      <dsp:txXfrm>
        <a:off x="6513900" y="2589542"/>
        <a:ext cx="897199" cy="448599"/>
      </dsp:txXfrm>
    </dsp:sp>
    <dsp:sp modelId="{358425D1-DFE9-44FD-AFD4-02ECA08866C9}">
      <dsp:nvSpPr>
        <dsp:cNvPr id="0" name=""/>
        <dsp:cNvSpPr/>
      </dsp:nvSpPr>
      <dsp:spPr>
        <a:xfrm>
          <a:off x="4342677" y="1952530"/>
          <a:ext cx="897199" cy="448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Platform</a:t>
          </a:r>
          <a:endParaRPr lang="en-AU" sz="1300" kern="1200" dirty="0"/>
        </a:p>
      </dsp:txBody>
      <dsp:txXfrm>
        <a:off x="4342677" y="1952530"/>
        <a:ext cx="897199" cy="448599"/>
      </dsp:txXfrm>
    </dsp:sp>
    <dsp:sp modelId="{0AB09433-E24C-4D96-A1A5-F20DA1C4DA91}">
      <dsp:nvSpPr>
        <dsp:cNvPr id="0" name=""/>
        <dsp:cNvSpPr/>
      </dsp:nvSpPr>
      <dsp:spPr>
        <a:xfrm>
          <a:off x="5428289" y="1952530"/>
          <a:ext cx="897199" cy="448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Analysis</a:t>
          </a:r>
          <a:endParaRPr lang="en-AU" sz="1300" kern="1200" dirty="0"/>
        </a:p>
      </dsp:txBody>
      <dsp:txXfrm>
        <a:off x="5428289" y="1952530"/>
        <a:ext cx="897199" cy="448599"/>
      </dsp:txXfrm>
    </dsp:sp>
    <dsp:sp modelId="{DE7A3A76-1D34-43E5-A09C-C3B8E7E05781}">
      <dsp:nvSpPr>
        <dsp:cNvPr id="0" name=""/>
        <dsp:cNvSpPr/>
      </dsp:nvSpPr>
      <dsp:spPr>
        <a:xfrm>
          <a:off x="7375211" y="1952530"/>
          <a:ext cx="897199" cy="448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Process</a:t>
          </a:r>
          <a:endParaRPr lang="en-AU" sz="1300" kern="1200" dirty="0"/>
        </a:p>
      </dsp:txBody>
      <dsp:txXfrm>
        <a:off x="7375211" y="1952530"/>
        <a:ext cx="897199" cy="448599"/>
      </dsp:txXfrm>
    </dsp:sp>
    <dsp:sp modelId="{1CEA17EB-FB81-4A2C-A39E-FC234F35B654}">
      <dsp:nvSpPr>
        <dsp:cNvPr id="0" name=""/>
        <dsp:cNvSpPr/>
      </dsp:nvSpPr>
      <dsp:spPr>
        <a:xfrm>
          <a:off x="7599511" y="2589542"/>
          <a:ext cx="897199" cy="448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Protocol</a:t>
          </a:r>
          <a:endParaRPr lang="en-AU" sz="1300" kern="1200" dirty="0"/>
        </a:p>
      </dsp:txBody>
      <dsp:txXfrm>
        <a:off x="7599511" y="2589542"/>
        <a:ext cx="897199" cy="448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2BF4A-1F85-4773-ADFA-8790BC50C141}" type="datetimeFigureOut">
              <a:rPr lang="en-AU" smtClean="0"/>
              <a:t>25/08/2010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B2ADE-DA1B-4817-B21A-81DB396F8206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B2ADE-DA1B-4817-B21A-81DB396F8206}" type="slidenum">
              <a:rPr lang="en-AU" smtClean="0"/>
              <a:t>1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9BDA-EE04-4293-B839-10D36EDF8522}" type="datetimeFigureOut">
              <a:rPr lang="en-AU" smtClean="0"/>
              <a:t>25/08/2010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553F-44A7-4466-84DF-70FD4219AB5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9BDA-EE04-4293-B839-10D36EDF8522}" type="datetimeFigureOut">
              <a:rPr lang="en-AU" smtClean="0"/>
              <a:t>25/08/2010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553F-44A7-4466-84DF-70FD4219AB5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9BDA-EE04-4293-B839-10D36EDF8522}" type="datetimeFigureOut">
              <a:rPr lang="en-AU" smtClean="0"/>
              <a:t>25/08/2010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553F-44A7-4466-84DF-70FD4219AB5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9BDA-EE04-4293-B839-10D36EDF8522}" type="datetimeFigureOut">
              <a:rPr lang="en-AU" smtClean="0"/>
              <a:t>25/08/2010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553F-44A7-4466-84DF-70FD4219AB5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9BDA-EE04-4293-B839-10D36EDF8522}" type="datetimeFigureOut">
              <a:rPr lang="en-AU" smtClean="0"/>
              <a:t>25/08/2010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553F-44A7-4466-84DF-70FD4219AB5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9BDA-EE04-4293-B839-10D36EDF8522}" type="datetimeFigureOut">
              <a:rPr lang="en-AU" smtClean="0"/>
              <a:t>25/08/2010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553F-44A7-4466-84DF-70FD4219AB5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9BDA-EE04-4293-B839-10D36EDF8522}" type="datetimeFigureOut">
              <a:rPr lang="en-AU" smtClean="0"/>
              <a:t>25/08/2010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553F-44A7-4466-84DF-70FD4219AB5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9BDA-EE04-4293-B839-10D36EDF8522}" type="datetimeFigureOut">
              <a:rPr lang="en-AU" smtClean="0"/>
              <a:t>25/08/2010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553F-44A7-4466-84DF-70FD4219AB5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9BDA-EE04-4293-B839-10D36EDF8522}" type="datetimeFigureOut">
              <a:rPr lang="en-AU" smtClean="0"/>
              <a:t>25/08/2010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553F-44A7-4466-84DF-70FD4219AB5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9BDA-EE04-4293-B839-10D36EDF8522}" type="datetimeFigureOut">
              <a:rPr lang="en-AU" smtClean="0"/>
              <a:t>25/08/2010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553F-44A7-4466-84DF-70FD4219AB5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D9BDA-EE04-4293-B839-10D36EDF8522}" type="datetimeFigureOut">
              <a:rPr lang="en-AU" smtClean="0"/>
              <a:t>25/08/2010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553F-44A7-4466-84DF-70FD4219AB5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D9BDA-EE04-4293-B839-10D36EDF8522}" type="datetimeFigureOut">
              <a:rPr lang="en-AU" smtClean="0"/>
              <a:t>25/08/2010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553F-44A7-4466-84DF-70FD4219AB54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95536" y="332656"/>
          <a:ext cx="8496944" cy="62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The University of Queensland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liyf</dc:creator>
  <cp:lastModifiedBy>liyf</cp:lastModifiedBy>
  <cp:revision>1</cp:revision>
  <dcterms:created xsi:type="dcterms:W3CDTF">2010-08-25T02:00:00Z</dcterms:created>
  <dcterms:modified xsi:type="dcterms:W3CDTF">2010-08-25T02:00:29Z</dcterms:modified>
</cp:coreProperties>
</file>