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43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E5AE27-E17E-4837-A171-89D99CDFD44A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F3F5A613-9AEA-4E5E-A5E6-A54940028B3E}">
      <dgm:prSet phldrT="[Text]"/>
      <dgm:spPr/>
      <dgm:t>
        <a:bodyPr/>
        <a:lstStyle/>
        <a:p>
          <a:r>
            <a:rPr lang="en-US" dirty="0" smtClean="0"/>
            <a:t>Project</a:t>
          </a:r>
          <a:endParaRPr lang="en-AU" dirty="0"/>
        </a:p>
      </dgm:t>
    </dgm:pt>
    <dgm:pt modelId="{D943C5AF-0ABB-4C31-9E71-DEBFA66429C9}" type="parTrans" cxnId="{011D037D-D6EC-4282-85C9-A820AF81B7AC}">
      <dgm:prSet/>
      <dgm:spPr/>
      <dgm:t>
        <a:bodyPr/>
        <a:lstStyle/>
        <a:p>
          <a:endParaRPr lang="en-AU"/>
        </a:p>
      </dgm:t>
    </dgm:pt>
    <dgm:pt modelId="{635802F4-7DDC-4DF0-8BD7-2C6BF1A3ED8A}" type="sibTrans" cxnId="{011D037D-D6EC-4282-85C9-A820AF81B7AC}">
      <dgm:prSet/>
      <dgm:spPr/>
      <dgm:t>
        <a:bodyPr/>
        <a:lstStyle/>
        <a:p>
          <a:endParaRPr lang="en-AU"/>
        </a:p>
      </dgm:t>
    </dgm:pt>
    <dgm:pt modelId="{83D3BA1E-C9E5-47FE-81A9-059091FD3634}">
      <dgm:prSet phldrT="[Text]"/>
      <dgm:spPr/>
      <dgm:t>
        <a:bodyPr/>
        <a:lstStyle/>
        <a:p>
          <a:r>
            <a:rPr lang="en-US" dirty="0" smtClean="0"/>
            <a:t>Project Plan</a:t>
          </a:r>
          <a:endParaRPr lang="en-AU" dirty="0"/>
        </a:p>
      </dgm:t>
    </dgm:pt>
    <dgm:pt modelId="{37331831-D8E7-4BE8-B6F1-9A728F1800F7}" type="parTrans" cxnId="{A8F50DCD-19D9-4315-9E00-0C32D07A00C3}">
      <dgm:prSet/>
      <dgm:spPr/>
      <dgm:t>
        <a:bodyPr/>
        <a:lstStyle/>
        <a:p>
          <a:endParaRPr lang="en-AU"/>
        </a:p>
      </dgm:t>
    </dgm:pt>
    <dgm:pt modelId="{89841D69-95E4-48B3-8FFF-1325F91832A7}" type="sibTrans" cxnId="{A8F50DCD-19D9-4315-9E00-0C32D07A00C3}">
      <dgm:prSet/>
      <dgm:spPr/>
      <dgm:t>
        <a:bodyPr/>
        <a:lstStyle/>
        <a:p>
          <a:endParaRPr lang="en-AU"/>
        </a:p>
      </dgm:t>
    </dgm:pt>
    <dgm:pt modelId="{733CBFA5-D268-4C25-925A-BFDA64458C0A}">
      <dgm:prSet phldrT="[Text]"/>
      <dgm:spPr/>
      <dgm:t>
        <a:bodyPr/>
        <a:lstStyle/>
        <a:p>
          <a:r>
            <a:rPr lang="en-US" dirty="0" smtClean="0"/>
            <a:t>Investigation</a:t>
          </a:r>
          <a:endParaRPr lang="en-AU" dirty="0"/>
        </a:p>
      </dgm:t>
    </dgm:pt>
    <dgm:pt modelId="{557555FB-6F18-4DA0-855B-30D053C6ECD2}" type="parTrans" cxnId="{A2050106-A6D0-4702-994C-CAE032340917}">
      <dgm:prSet/>
      <dgm:spPr/>
      <dgm:t>
        <a:bodyPr/>
        <a:lstStyle/>
        <a:p>
          <a:endParaRPr lang="en-AU"/>
        </a:p>
      </dgm:t>
    </dgm:pt>
    <dgm:pt modelId="{83767250-A247-41AE-9482-7E0B71FBD29F}" type="sibTrans" cxnId="{A2050106-A6D0-4702-994C-CAE032340917}">
      <dgm:prSet/>
      <dgm:spPr/>
      <dgm:t>
        <a:bodyPr/>
        <a:lstStyle/>
        <a:p>
          <a:endParaRPr lang="en-AU"/>
        </a:p>
      </dgm:t>
    </dgm:pt>
    <dgm:pt modelId="{EF0D9E80-5671-4EE9-B000-626FB97EF9EF}">
      <dgm:prSet/>
      <dgm:spPr/>
      <dgm:t>
        <a:bodyPr/>
        <a:lstStyle/>
        <a:p>
          <a:r>
            <a:rPr lang="en-US" dirty="0" smtClean="0"/>
            <a:t>Platform</a:t>
          </a:r>
          <a:endParaRPr lang="en-AU" dirty="0"/>
        </a:p>
      </dgm:t>
    </dgm:pt>
    <dgm:pt modelId="{6D3FF2F4-6550-445E-A323-52CE03157B57}" type="parTrans" cxnId="{083C1DB6-DE84-4F59-8FFB-E9D09C136F2E}">
      <dgm:prSet/>
      <dgm:spPr/>
      <dgm:t>
        <a:bodyPr/>
        <a:lstStyle/>
        <a:p>
          <a:endParaRPr lang="en-AU"/>
        </a:p>
      </dgm:t>
    </dgm:pt>
    <dgm:pt modelId="{C0691BF7-61F2-4DA0-A0D4-DD2EAB5D4AB9}" type="sibTrans" cxnId="{083C1DB6-DE84-4F59-8FFB-E9D09C136F2E}">
      <dgm:prSet/>
      <dgm:spPr/>
      <dgm:t>
        <a:bodyPr/>
        <a:lstStyle/>
        <a:p>
          <a:endParaRPr lang="en-AU"/>
        </a:p>
      </dgm:t>
    </dgm:pt>
    <dgm:pt modelId="{E8B076B2-E019-4A91-AAEF-D9CB914F9FCE}">
      <dgm:prSet/>
      <dgm:spPr/>
      <dgm:t>
        <a:bodyPr/>
        <a:lstStyle/>
        <a:p>
          <a:r>
            <a:rPr lang="en-US" dirty="0" smtClean="0"/>
            <a:t>Analysis</a:t>
          </a:r>
          <a:endParaRPr lang="en-AU" dirty="0"/>
        </a:p>
      </dgm:t>
    </dgm:pt>
    <dgm:pt modelId="{DFE3D60B-C8DE-48DD-A1A5-4BB44FFC7152}" type="parTrans" cxnId="{23E187AC-C4C6-40D0-BFD9-93C3F97DF2CC}">
      <dgm:prSet/>
      <dgm:spPr/>
      <dgm:t>
        <a:bodyPr/>
        <a:lstStyle/>
        <a:p>
          <a:endParaRPr lang="en-AU"/>
        </a:p>
      </dgm:t>
    </dgm:pt>
    <dgm:pt modelId="{EAB17676-6BBC-421F-B08F-F7BA6795E4E4}" type="sibTrans" cxnId="{23E187AC-C4C6-40D0-BFD9-93C3F97DF2CC}">
      <dgm:prSet/>
      <dgm:spPr/>
      <dgm:t>
        <a:bodyPr/>
        <a:lstStyle/>
        <a:p>
          <a:endParaRPr lang="en-AU"/>
        </a:p>
      </dgm:t>
    </dgm:pt>
    <dgm:pt modelId="{29585F04-6E83-4B3C-822F-E418389B1905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Genotype</a:t>
          </a:r>
          <a:endParaRPr lang="en-AU" dirty="0"/>
        </a:p>
      </dgm:t>
    </dgm:pt>
    <dgm:pt modelId="{B4B3BEFE-762C-4DFA-A719-E8FAD904F91C}" type="parTrans" cxnId="{0BBD8325-C234-460C-A44C-9A9A0C790948}">
      <dgm:prSet/>
      <dgm:spPr/>
      <dgm:t>
        <a:bodyPr/>
        <a:lstStyle/>
        <a:p>
          <a:endParaRPr lang="en-AU"/>
        </a:p>
      </dgm:t>
    </dgm:pt>
    <dgm:pt modelId="{79AE0CF1-6F0A-4A0F-9F76-3A762832E67C}" type="sibTrans" cxnId="{0BBD8325-C234-460C-A44C-9A9A0C790948}">
      <dgm:prSet/>
      <dgm:spPr/>
      <dgm:t>
        <a:bodyPr/>
        <a:lstStyle/>
        <a:p>
          <a:endParaRPr lang="en-AU"/>
        </a:p>
      </dgm:t>
    </dgm:pt>
    <dgm:pt modelId="{10DDBAE9-072B-4DB4-ACA9-E02997CDA66B}">
      <dgm:prSet/>
      <dgm:spPr/>
      <dgm:t>
        <a:bodyPr/>
        <a:lstStyle/>
        <a:p>
          <a:r>
            <a:rPr lang="en-US" dirty="0" smtClean="0"/>
            <a:t>…</a:t>
          </a:r>
          <a:endParaRPr lang="en-AU" dirty="0"/>
        </a:p>
      </dgm:t>
    </dgm:pt>
    <dgm:pt modelId="{4E04C983-491B-488E-BD9B-102D0E658640}" type="parTrans" cxnId="{5619AFB8-0B28-47DB-BD34-3FC58F1EC8A6}">
      <dgm:prSet/>
      <dgm:spPr/>
      <dgm:t>
        <a:bodyPr/>
        <a:lstStyle/>
        <a:p>
          <a:endParaRPr lang="en-AU"/>
        </a:p>
      </dgm:t>
    </dgm:pt>
    <dgm:pt modelId="{D73AB90E-D896-4229-8A4F-B41333931EA0}" type="sibTrans" cxnId="{5619AFB8-0B28-47DB-BD34-3FC58F1EC8A6}">
      <dgm:prSet/>
      <dgm:spPr/>
      <dgm:t>
        <a:bodyPr/>
        <a:lstStyle/>
        <a:p>
          <a:endParaRPr lang="en-AU"/>
        </a:p>
      </dgm:t>
    </dgm:pt>
    <dgm:pt modelId="{5EA0AEC4-4446-4F8B-8D88-95189FB67FE5}">
      <dgm:prSet/>
      <dgm:spPr/>
      <dgm:t>
        <a:bodyPr/>
        <a:lstStyle/>
        <a:p>
          <a:r>
            <a:rPr lang="en-US" dirty="0" smtClean="0"/>
            <a:t>Material</a:t>
          </a:r>
          <a:endParaRPr lang="en-AU" dirty="0"/>
        </a:p>
      </dgm:t>
    </dgm:pt>
    <dgm:pt modelId="{EF60BC50-54D7-4DC2-88CD-7683E9430E7C}" type="parTrans" cxnId="{5E400C77-1152-4A87-AE7F-402FDF47002A}">
      <dgm:prSet/>
      <dgm:spPr/>
      <dgm:t>
        <a:bodyPr/>
        <a:lstStyle/>
        <a:p>
          <a:endParaRPr lang="en-AU"/>
        </a:p>
      </dgm:t>
    </dgm:pt>
    <dgm:pt modelId="{9D09BE41-31E4-4E68-80FE-98B7F43CD22A}" type="sibTrans" cxnId="{5E400C77-1152-4A87-AE7F-402FDF47002A}">
      <dgm:prSet/>
      <dgm:spPr/>
      <dgm:t>
        <a:bodyPr/>
        <a:lstStyle/>
        <a:p>
          <a:endParaRPr lang="en-AU"/>
        </a:p>
      </dgm:t>
    </dgm:pt>
    <dgm:pt modelId="{61B4FF99-C100-4E41-96E2-0F7E9600F0C2}">
      <dgm:prSet/>
      <dgm:spPr/>
      <dgm:t>
        <a:bodyPr/>
        <a:lstStyle/>
        <a:p>
          <a:r>
            <a:rPr lang="en-US" dirty="0" smtClean="0"/>
            <a:t>Data</a:t>
          </a:r>
          <a:endParaRPr lang="en-AU" dirty="0"/>
        </a:p>
      </dgm:t>
    </dgm:pt>
    <dgm:pt modelId="{0D6D83F7-B2D7-416D-A2E2-14D75A61863F}" type="parTrans" cxnId="{8521F0F4-011D-43D1-8D0C-C3D3FEC72542}">
      <dgm:prSet/>
      <dgm:spPr/>
      <dgm:t>
        <a:bodyPr/>
        <a:lstStyle/>
        <a:p>
          <a:endParaRPr lang="en-AU"/>
        </a:p>
      </dgm:t>
    </dgm:pt>
    <dgm:pt modelId="{07806405-A7A6-43F0-92A5-80C43972479A}" type="sibTrans" cxnId="{8521F0F4-011D-43D1-8D0C-C3D3FEC72542}">
      <dgm:prSet/>
      <dgm:spPr/>
      <dgm:t>
        <a:bodyPr/>
        <a:lstStyle/>
        <a:p>
          <a:endParaRPr lang="en-AU"/>
        </a:p>
      </dgm:t>
    </dgm:pt>
    <dgm:pt modelId="{C8A7A8BC-8BC5-4EEB-A62A-80A444AFD472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>
        <a:gradFill flip="none" rotWithShape="1">
          <a:gsLst>
            <a:gs pos="35000">
              <a:schemeClr val="tx2">
                <a:lumMod val="60000"/>
                <a:lumOff val="4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dirty="0" smtClean="0"/>
            <a:t>Observation/</a:t>
          </a:r>
          <a:br>
            <a:rPr lang="en-US" dirty="0" smtClean="0"/>
          </a:br>
          <a:r>
            <a:rPr lang="en-US" dirty="0" smtClean="0"/>
            <a:t>Phenotype</a:t>
          </a:r>
          <a:endParaRPr lang="en-AU" dirty="0"/>
        </a:p>
      </dgm:t>
    </dgm:pt>
    <dgm:pt modelId="{676FA164-4D9D-4950-B53C-52FAE3889EBC}" type="parTrans" cxnId="{02C873DD-FB8C-4875-9607-4FB1508DE281}">
      <dgm:prSet/>
      <dgm:spPr/>
      <dgm:t>
        <a:bodyPr/>
        <a:lstStyle/>
        <a:p>
          <a:endParaRPr lang="en-AU"/>
        </a:p>
      </dgm:t>
    </dgm:pt>
    <dgm:pt modelId="{39442B2F-2F20-4914-B28B-3D95E2F50490}" type="sibTrans" cxnId="{02C873DD-FB8C-4875-9607-4FB1508DE281}">
      <dgm:prSet/>
      <dgm:spPr/>
      <dgm:t>
        <a:bodyPr/>
        <a:lstStyle/>
        <a:p>
          <a:endParaRPr lang="en-AU"/>
        </a:p>
      </dgm:t>
    </dgm:pt>
    <dgm:pt modelId="{65871B96-03F9-49BF-982D-2F9BCDFC22FA}">
      <dgm:prSet/>
      <dgm:spPr/>
      <dgm:t>
        <a:bodyPr/>
        <a:lstStyle/>
        <a:p>
          <a:r>
            <a:rPr lang="en-US" dirty="0" smtClean="0"/>
            <a:t>Treatment Material</a:t>
          </a:r>
          <a:endParaRPr lang="en-AU" dirty="0"/>
        </a:p>
      </dgm:t>
    </dgm:pt>
    <dgm:pt modelId="{F610CFCF-7D12-424C-9FE2-A4F444C89AD5}" type="parTrans" cxnId="{B2741090-1C2F-4049-B6E8-73EC8213B48A}">
      <dgm:prSet/>
      <dgm:spPr/>
      <dgm:t>
        <a:bodyPr/>
        <a:lstStyle/>
        <a:p>
          <a:endParaRPr lang="en-AU"/>
        </a:p>
      </dgm:t>
    </dgm:pt>
    <dgm:pt modelId="{E3B7C762-F8F9-40D3-98D4-457E3663009C}" type="sibTrans" cxnId="{B2741090-1C2F-4049-B6E8-73EC8213B48A}">
      <dgm:prSet/>
      <dgm:spPr/>
      <dgm:t>
        <a:bodyPr/>
        <a:lstStyle/>
        <a:p>
          <a:endParaRPr lang="en-AU"/>
        </a:p>
      </dgm:t>
    </dgm:pt>
    <dgm:pt modelId="{582EEA02-D712-4727-BA8E-8160DA755E7B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Gene</a:t>
          </a:r>
          <a:endParaRPr lang="en-AU" dirty="0"/>
        </a:p>
      </dgm:t>
    </dgm:pt>
    <dgm:pt modelId="{021C8707-FFDD-4F3E-A171-C72335319C61}" type="parTrans" cxnId="{6B5E013A-06B3-4C58-880A-6FDCD73C7FEE}">
      <dgm:prSet/>
      <dgm:spPr/>
      <dgm:t>
        <a:bodyPr/>
        <a:lstStyle/>
        <a:p>
          <a:endParaRPr lang="en-AU"/>
        </a:p>
      </dgm:t>
    </dgm:pt>
    <dgm:pt modelId="{A0BFBA19-7338-4D29-9DE7-D42B25B7CD48}" type="sibTrans" cxnId="{6B5E013A-06B3-4C58-880A-6FDCD73C7FEE}">
      <dgm:prSet/>
      <dgm:spPr/>
      <dgm:t>
        <a:bodyPr/>
        <a:lstStyle/>
        <a:p>
          <a:endParaRPr lang="en-AU"/>
        </a:p>
      </dgm:t>
    </dgm:pt>
    <dgm:pt modelId="{333B1D28-7EA5-4346-91A4-4469CEBC68B9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Measurement</a:t>
          </a:r>
          <a:endParaRPr lang="en-AU" dirty="0"/>
        </a:p>
      </dgm:t>
    </dgm:pt>
    <dgm:pt modelId="{255E4C39-43BC-49C1-9949-2198D6383411}" type="parTrans" cxnId="{F6DDA098-4E32-4254-B12C-A295F40D2A4D}">
      <dgm:prSet/>
      <dgm:spPr/>
      <dgm:t>
        <a:bodyPr/>
        <a:lstStyle/>
        <a:p>
          <a:endParaRPr lang="en-AU"/>
        </a:p>
      </dgm:t>
    </dgm:pt>
    <dgm:pt modelId="{DD8506D3-4EA3-49BD-972C-7060268BAEA3}" type="sibTrans" cxnId="{F6DDA098-4E32-4254-B12C-A295F40D2A4D}">
      <dgm:prSet/>
      <dgm:spPr/>
      <dgm:t>
        <a:bodyPr/>
        <a:lstStyle/>
        <a:p>
          <a:endParaRPr lang="en-AU"/>
        </a:p>
      </dgm:t>
    </dgm:pt>
    <dgm:pt modelId="{660ADD8B-3F06-4F96-A3AA-242B536F8636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Allele</a:t>
          </a:r>
          <a:endParaRPr lang="en-AU" dirty="0"/>
        </a:p>
      </dgm:t>
    </dgm:pt>
    <dgm:pt modelId="{0238EC38-4EFF-4BA6-BC9C-95E1A43E71C8}" type="parTrans" cxnId="{BAB48150-8013-4350-A117-D86EE706AD61}">
      <dgm:prSet/>
      <dgm:spPr/>
      <dgm:t>
        <a:bodyPr/>
        <a:lstStyle/>
        <a:p>
          <a:endParaRPr lang="en-AU"/>
        </a:p>
      </dgm:t>
    </dgm:pt>
    <dgm:pt modelId="{F2D55113-4AF7-42C8-B7D2-FCA9F1F41520}" type="sibTrans" cxnId="{BAB48150-8013-4350-A117-D86EE706AD61}">
      <dgm:prSet/>
      <dgm:spPr/>
      <dgm:t>
        <a:bodyPr/>
        <a:lstStyle/>
        <a:p>
          <a:endParaRPr lang="en-AU"/>
        </a:p>
      </dgm:t>
    </dgm:pt>
    <dgm:pt modelId="{CD742A1E-D8AE-4981-8D5D-CBFAEEE39418}">
      <dgm:prSet/>
      <dgm:spPr/>
      <dgm:t>
        <a:bodyPr/>
        <a:lstStyle/>
        <a:p>
          <a:r>
            <a:rPr lang="en-US" dirty="0" smtClean="0"/>
            <a:t>Data </a:t>
          </a:r>
          <a:br>
            <a:rPr lang="en-US" dirty="0" smtClean="0"/>
          </a:br>
          <a:r>
            <a:rPr lang="en-US" dirty="0" smtClean="0"/>
            <a:t>Event</a:t>
          </a:r>
          <a:endParaRPr lang="en-AU" dirty="0"/>
        </a:p>
      </dgm:t>
    </dgm:pt>
    <dgm:pt modelId="{833677CB-A867-4D63-A4B4-DEFEAF36A7EE}" type="parTrans" cxnId="{EAAD9B4A-A8B4-486E-8B5B-E56A5CA704D2}">
      <dgm:prSet/>
      <dgm:spPr/>
      <dgm:t>
        <a:bodyPr/>
        <a:lstStyle/>
        <a:p>
          <a:endParaRPr lang="en-AU"/>
        </a:p>
      </dgm:t>
    </dgm:pt>
    <dgm:pt modelId="{A685AEE9-6773-45FD-8803-6A7731B885AE}" type="sibTrans" cxnId="{EAAD9B4A-A8B4-486E-8B5B-E56A5CA704D2}">
      <dgm:prSet/>
      <dgm:spPr/>
      <dgm:t>
        <a:bodyPr/>
        <a:lstStyle/>
        <a:p>
          <a:endParaRPr lang="en-AU"/>
        </a:p>
      </dgm:t>
    </dgm:pt>
    <dgm:pt modelId="{0E60C491-7686-4921-9F0E-0470CC1D83C0}">
      <dgm:prSet/>
      <dgm:spPr/>
      <dgm:t>
        <a:bodyPr/>
        <a:lstStyle/>
        <a:p>
          <a:r>
            <a:rPr lang="en-US" dirty="0" smtClean="0"/>
            <a:t>Investigation</a:t>
          </a:r>
          <a:br>
            <a:rPr lang="en-US" dirty="0" smtClean="0"/>
          </a:br>
          <a:r>
            <a:rPr lang="en-US" dirty="0" smtClean="0"/>
            <a:t>Event</a:t>
          </a:r>
          <a:endParaRPr lang="en-AU" dirty="0"/>
        </a:p>
      </dgm:t>
    </dgm:pt>
    <dgm:pt modelId="{8535A152-2DB1-4E8A-A9B3-C325B2BFB40E}" type="parTrans" cxnId="{EB673A3F-87A8-4A31-87E0-79A4B751BCDB}">
      <dgm:prSet/>
      <dgm:spPr/>
      <dgm:t>
        <a:bodyPr/>
        <a:lstStyle/>
        <a:p>
          <a:endParaRPr lang="en-AU"/>
        </a:p>
      </dgm:t>
    </dgm:pt>
    <dgm:pt modelId="{481D1330-9996-4A5D-AE30-5137F4E7B1A7}" type="sibTrans" cxnId="{EB673A3F-87A8-4A31-87E0-79A4B751BCDB}">
      <dgm:prSet/>
      <dgm:spPr/>
      <dgm:t>
        <a:bodyPr/>
        <a:lstStyle/>
        <a:p>
          <a:endParaRPr lang="en-AU"/>
        </a:p>
      </dgm:t>
    </dgm:pt>
    <dgm:pt modelId="{3C4B57EE-C2B4-474A-B5DC-98590D7601DF}">
      <dgm:prSet/>
      <dgm:spPr/>
      <dgm:t>
        <a:bodyPr/>
        <a:lstStyle/>
        <a:p>
          <a:r>
            <a:rPr lang="en-US" dirty="0" smtClean="0"/>
            <a:t>Material</a:t>
          </a:r>
          <a:br>
            <a:rPr lang="en-US" dirty="0" smtClean="0"/>
          </a:br>
          <a:r>
            <a:rPr lang="en-US" dirty="0" smtClean="0"/>
            <a:t>Event</a:t>
          </a:r>
        </a:p>
      </dgm:t>
    </dgm:pt>
    <dgm:pt modelId="{A07FBC35-ACA4-416D-B3F6-1EB121C04557}" type="parTrans" cxnId="{9634797D-1E87-4F8C-B1D8-DC3F289B2D39}">
      <dgm:prSet/>
      <dgm:spPr/>
      <dgm:t>
        <a:bodyPr/>
        <a:lstStyle/>
        <a:p>
          <a:endParaRPr lang="en-AU"/>
        </a:p>
      </dgm:t>
    </dgm:pt>
    <dgm:pt modelId="{1FA8E996-F8DB-4E26-A9BA-99A8EB974310}" type="sibTrans" cxnId="{9634797D-1E87-4F8C-B1D8-DC3F289B2D39}">
      <dgm:prSet/>
      <dgm:spPr/>
      <dgm:t>
        <a:bodyPr/>
        <a:lstStyle/>
        <a:p>
          <a:endParaRPr lang="en-AU"/>
        </a:p>
      </dgm:t>
    </dgm:pt>
    <dgm:pt modelId="{ACEAAA1B-5DD4-4037-9258-90A419FCCD05}">
      <dgm:prSet/>
      <dgm:spPr/>
      <dgm:t>
        <a:bodyPr/>
        <a:lstStyle/>
        <a:p>
          <a:r>
            <a:rPr lang="en-US" dirty="0" smtClean="0"/>
            <a:t>Treatment</a:t>
          </a:r>
          <a:br>
            <a:rPr lang="en-US" dirty="0" smtClean="0"/>
          </a:br>
          <a:r>
            <a:rPr lang="en-US" dirty="0" smtClean="0"/>
            <a:t>Event</a:t>
          </a:r>
        </a:p>
      </dgm:t>
    </dgm:pt>
    <dgm:pt modelId="{86B882CC-5510-4FA4-95BB-77537C366AA1}" type="parTrans" cxnId="{FA6F0629-A568-48C6-8098-5B1BDCC02464}">
      <dgm:prSet/>
      <dgm:spPr/>
      <dgm:t>
        <a:bodyPr/>
        <a:lstStyle/>
        <a:p>
          <a:endParaRPr lang="en-AU"/>
        </a:p>
      </dgm:t>
    </dgm:pt>
    <dgm:pt modelId="{A8101573-10B9-4F57-9097-9EB2D6B2D429}" type="sibTrans" cxnId="{FA6F0629-A568-48C6-8098-5B1BDCC02464}">
      <dgm:prSet/>
      <dgm:spPr/>
      <dgm:t>
        <a:bodyPr/>
        <a:lstStyle/>
        <a:p>
          <a:endParaRPr lang="en-AU"/>
        </a:p>
      </dgm:t>
    </dgm:pt>
    <dgm:pt modelId="{4AE167BC-EB63-4736-AFA0-2B8F5513D46D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Marker</a:t>
          </a:r>
          <a:endParaRPr lang="en-AU" dirty="0"/>
        </a:p>
      </dgm:t>
    </dgm:pt>
    <dgm:pt modelId="{5FD55F74-C37C-4DC3-B312-D4DF8A49FE73}" type="parTrans" cxnId="{9D1FE77B-BC64-4AB1-BE65-AF3E53EC7A19}">
      <dgm:prSet/>
      <dgm:spPr/>
      <dgm:t>
        <a:bodyPr/>
        <a:lstStyle/>
        <a:p>
          <a:endParaRPr lang="en-AU"/>
        </a:p>
      </dgm:t>
    </dgm:pt>
    <dgm:pt modelId="{EC2CBA5C-0FC1-405E-9888-97A0E117484E}" type="sibTrans" cxnId="{9D1FE77B-BC64-4AB1-BE65-AF3E53EC7A19}">
      <dgm:prSet/>
      <dgm:spPr/>
      <dgm:t>
        <a:bodyPr/>
        <a:lstStyle/>
        <a:p>
          <a:endParaRPr lang="en-AU"/>
        </a:p>
      </dgm:t>
    </dgm:pt>
    <dgm:pt modelId="{B6E3A184-B7A2-4C7C-A951-09642EA8EC68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Sequence</a:t>
          </a:r>
          <a:endParaRPr lang="en-AU" dirty="0"/>
        </a:p>
      </dgm:t>
    </dgm:pt>
    <dgm:pt modelId="{7106CA79-A9E7-4997-8953-2CAFD063DD3D}" type="parTrans" cxnId="{E1ED6E9B-4C3B-4002-85FA-913921FDC73D}">
      <dgm:prSet/>
      <dgm:spPr/>
      <dgm:t>
        <a:bodyPr/>
        <a:lstStyle/>
        <a:p>
          <a:endParaRPr lang="en-AU"/>
        </a:p>
      </dgm:t>
    </dgm:pt>
    <dgm:pt modelId="{E2D1EE44-423B-40DE-AB6B-93562B5EA628}" type="sibTrans" cxnId="{E1ED6E9B-4C3B-4002-85FA-913921FDC73D}">
      <dgm:prSet/>
      <dgm:spPr/>
      <dgm:t>
        <a:bodyPr/>
        <a:lstStyle/>
        <a:p>
          <a:endParaRPr lang="en-AU"/>
        </a:p>
      </dgm:t>
    </dgm:pt>
    <dgm:pt modelId="{095CE011-3BC6-4931-A04C-5F79F7E5BC28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Sex</a:t>
          </a:r>
          <a:endParaRPr lang="en-AU" dirty="0"/>
        </a:p>
      </dgm:t>
    </dgm:pt>
    <dgm:pt modelId="{5C4AD57B-DC2E-47B1-A7D1-FF62F8738996}" type="parTrans" cxnId="{890230EF-D80A-4F77-9324-97D195071F85}">
      <dgm:prSet/>
      <dgm:spPr/>
      <dgm:t>
        <a:bodyPr/>
        <a:lstStyle/>
        <a:p>
          <a:endParaRPr lang="en-AU"/>
        </a:p>
      </dgm:t>
    </dgm:pt>
    <dgm:pt modelId="{E8EAEC9A-00F9-4794-B75A-C7610CC9B8BD}" type="sibTrans" cxnId="{890230EF-D80A-4F77-9324-97D195071F85}">
      <dgm:prSet/>
      <dgm:spPr/>
      <dgm:t>
        <a:bodyPr/>
        <a:lstStyle/>
        <a:p>
          <a:endParaRPr lang="en-AU"/>
        </a:p>
      </dgm:t>
    </dgm:pt>
    <dgm:pt modelId="{24FB6A9E-4A6F-4E80-895C-E9AD1B89C9EC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Measurement Parameter</a:t>
          </a:r>
          <a:endParaRPr lang="en-AU" dirty="0"/>
        </a:p>
      </dgm:t>
    </dgm:pt>
    <dgm:pt modelId="{219F6D8E-640F-4E96-A59E-8CAEA4162B4D}" type="parTrans" cxnId="{5DC333EF-307B-4A5D-AE96-0B05ADD9DF2F}">
      <dgm:prSet/>
      <dgm:spPr/>
      <dgm:t>
        <a:bodyPr/>
        <a:lstStyle/>
        <a:p>
          <a:endParaRPr lang="en-AU"/>
        </a:p>
      </dgm:t>
    </dgm:pt>
    <dgm:pt modelId="{14EC2524-17F0-410C-B971-09E2E3FFF51E}" type="sibTrans" cxnId="{5DC333EF-307B-4A5D-AE96-0B05ADD9DF2F}">
      <dgm:prSet/>
      <dgm:spPr/>
      <dgm:t>
        <a:bodyPr/>
        <a:lstStyle/>
        <a:p>
          <a:endParaRPr lang="en-AU"/>
        </a:p>
      </dgm:t>
    </dgm:pt>
    <dgm:pt modelId="{531A8A17-C675-402D-8A20-A0B9AF97BEB7}">
      <dgm:prSet/>
      <dgm:spPr/>
      <dgm:t>
        <a:bodyPr/>
        <a:lstStyle/>
        <a:p>
          <a:r>
            <a:rPr lang="en-US" dirty="0" smtClean="0"/>
            <a:t>…</a:t>
          </a:r>
          <a:endParaRPr lang="en-AU" dirty="0"/>
        </a:p>
      </dgm:t>
    </dgm:pt>
    <dgm:pt modelId="{02653A06-75B6-4225-AF23-4E5B86FB8762}" type="parTrans" cxnId="{87268C5F-35EF-40F6-9736-998C792C3297}">
      <dgm:prSet/>
      <dgm:spPr/>
      <dgm:t>
        <a:bodyPr/>
        <a:lstStyle/>
        <a:p>
          <a:endParaRPr lang="en-AU"/>
        </a:p>
      </dgm:t>
    </dgm:pt>
    <dgm:pt modelId="{49BCD2CF-6922-47CF-907E-886BC53F9772}" type="sibTrans" cxnId="{87268C5F-35EF-40F6-9736-998C792C3297}">
      <dgm:prSet/>
      <dgm:spPr/>
      <dgm:t>
        <a:bodyPr/>
        <a:lstStyle/>
        <a:p>
          <a:endParaRPr lang="en-AU"/>
        </a:p>
      </dgm:t>
    </dgm:pt>
    <dgm:pt modelId="{152B199C-4B57-4D07-91E6-CC273BAF46F5}" type="pres">
      <dgm:prSet presAssocID="{F6E5AE27-E17E-4837-A171-89D99CDFD44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AU"/>
        </a:p>
      </dgm:t>
    </dgm:pt>
    <dgm:pt modelId="{134E0445-F58D-4976-83EF-79D8E0B6ACDD}" type="pres">
      <dgm:prSet presAssocID="{F3F5A613-9AEA-4E5E-A5E6-A54940028B3E}" presName="hierRoot1" presStyleCnt="0">
        <dgm:presLayoutVars>
          <dgm:hierBranch val="init"/>
        </dgm:presLayoutVars>
      </dgm:prSet>
      <dgm:spPr/>
    </dgm:pt>
    <dgm:pt modelId="{9C27B70F-0CFF-4D86-A676-C6994F73C7D3}" type="pres">
      <dgm:prSet presAssocID="{F3F5A613-9AEA-4E5E-A5E6-A54940028B3E}" presName="rootComposite1" presStyleCnt="0"/>
      <dgm:spPr/>
    </dgm:pt>
    <dgm:pt modelId="{19C6B1D2-5FBA-4BF7-AB01-BF0F6BE104AC}" type="pres">
      <dgm:prSet presAssocID="{F3F5A613-9AEA-4E5E-A5E6-A54940028B3E}" presName="rootText1" presStyleLbl="node0" presStyleIdx="0" presStyleCnt="1" custLinFactX="-26556" custLinFactNeighborX="-100000" custLinFactNeighborY="-13119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CF43C0FC-3733-4828-9068-47973F1E8A7B}" type="pres">
      <dgm:prSet presAssocID="{F3F5A613-9AEA-4E5E-A5E6-A54940028B3E}" presName="rootConnector1" presStyleLbl="node1" presStyleIdx="0" presStyleCnt="0"/>
      <dgm:spPr/>
      <dgm:t>
        <a:bodyPr/>
        <a:lstStyle/>
        <a:p>
          <a:endParaRPr lang="en-AU"/>
        </a:p>
      </dgm:t>
    </dgm:pt>
    <dgm:pt modelId="{E3C51777-7B82-472B-AFDD-60D73618B2DA}" type="pres">
      <dgm:prSet presAssocID="{F3F5A613-9AEA-4E5E-A5E6-A54940028B3E}" presName="hierChild2" presStyleCnt="0"/>
      <dgm:spPr/>
    </dgm:pt>
    <dgm:pt modelId="{BF33C54B-18D5-4EAC-8177-D75484FCF9A2}" type="pres">
      <dgm:prSet presAssocID="{37331831-D8E7-4BE8-B6F1-9A728F1800F7}" presName="Name37" presStyleLbl="parChTrans1D2" presStyleIdx="0" presStyleCnt="6"/>
      <dgm:spPr/>
      <dgm:t>
        <a:bodyPr/>
        <a:lstStyle/>
        <a:p>
          <a:endParaRPr lang="en-AU"/>
        </a:p>
      </dgm:t>
    </dgm:pt>
    <dgm:pt modelId="{15A408F9-6692-4FCC-9BC0-F6650A690BA2}" type="pres">
      <dgm:prSet presAssocID="{83D3BA1E-C9E5-47FE-81A9-059091FD3634}" presName="hierRoot2" presStyleCnt="0">
        <dgm:presLayoutVars>
          <dgm:hierBranch val="init"/>
        </dgm:presLayoutVars>
      </dgm:prSet>
      <dgm:spPr/>
    </dgm:pt>
    <dgm:pt modelId="{0E142FDC-6161-455D-B5FE-C882EFE055DF}" type="pres">
      <dgm:prSet presAssocID="{83D3BA1E-C9E5-47FE-81A9-059091FD3634}" presName="rootComposite" presStyleCnt="0"/>
      <dgm:spPr/>
    </dgm:pt>
    <dgm:pt modelId="{17A466E5-7949-47FD-BCBC-44B2187197D3}" type="pres">
      <dgm:prSet presAssocID="{83D3BA1E-C9E5-47FE-81A9-059091FD3634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4B574332-9957-47DE-A651-8E8625427AFE}" type="pres">
      <dgm:prSet presAssocID="{83D3BA1E-C9E5-47FE-81A9-059091FD3634}" presName="rootConnector" presStyleLbl="node2" presStyleIdx="0" presStyleCnt="6"/>
      <dgm:spPr/>
      <dgm:t>
        <a:bodyPr/>
        <a:lstStyle/>
        <a:p>
          <a:endParaRPr lang="en-AU"/>
        </a:p>
      </dgm:t>
    </dgm:pt>
    <dgm:pt modelId="{AD43603F-0147-462D-96CA-E432D296C945}" type="pres">
      <dgm:prSet presAssocID="{83D3BA1E-C9E5-47FE-81A9-059091FD3634}" presName="hierChild4" presStyleCnt="0"/>
      <dgm:spPr/>
    </dgm:pt>
    <dgm:pt modelId="{A982D188-6580-4A15-94BB-9F17018D4508}" type="pres">
      <dgm:prSet presAssocID="{83D3BA1E-C9E5-47FE-81A9-059091FD3634}" presName="hierChild5" presStyleCnt="0"/>
      <dgm:spPr/>
    </dgm:pt>
    <dgm:pt modelId="{A78ECD6F-F9A9-48BC-8781-E2F90F1A37E0}" type="pres">
      <dgm:prSet presAssocID="{557555FB-6F18-4DA0-855B-30D053C6ECD2}" presName="Name37" presStyleLbl="parChTrans1D2" presStyleIdx="1" presStyleCnt="6"/>
      <dgm:spPr/>
      <dgm:t>
        <a:bodyPr/>
        <a:lstStyle/>
        <a:p>
          <a:endParaRPr lang="en-AU"/>
        </a:p>
      </dgm:t>
    </dgm:pt>
    <dgm:pt modelId="{1CBC5DDE-FE77-4A17-B1AB-FFFC9912D480}" type="pres">
      <dgm:prSet presAssocID="{733CBFA5-D268-4C25-925A-BFDA64458C0A}" presName="hierRoot2" presStyleCnt="0">
        <dgm:presLayoutVars>
          <dgm:hierBranch val="init"/>
        </dgm:presLayoutVars>
      </dgm:prSet>
      <dgm:spPr/>
    </dgm:pt>
    <dgm:pt modelId="{193EE626-2E90-4B57-8514-9B0814226F4F}" type="pres">
      <dgm:prSet presAssocID="{733CBFA5-D268-4C25-925A-BFDA64458C0A}" presName="rootComposite" presStyleCnt="0"/>
      <dgm:spPr/>
    </dgm:pt>
    <dgm:pt modelId="{88DECEFC-9B27-485E-AE22-98E80EE087E7}" type="pres">
      <dgm:prSet presAssocID="{733CBFA5-D268-4C25-925A-BFDA64458C0A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0FFB97FA-3CF1-4B7D-95D2-E5B3AD2AE0AB}" type="pres">
      <dgm:prSet presAssocID="{733CBFA5-D268-4C25-925A-BFDA64458C0A}" presName="rootConnector" presStyleLbl="node2" presStyleIdx="1" presStyleCnt="6"/>
      <dgm:spPr/>
      <dgm:t>
        <a:bodyPr/>
        <a:lstStyle/>
        <a:p>
          <a:endParaRPr lang="en-AU"/>
        </a:p>
      </dgm:t>
    </dgm:pt>
    <dgm:pt modelId="{AB406D22-AA26-48CE-A45E-72B66E10A8D8}" type="pres">
      <dgm:prSet presAssocID="{733CBFA5-D268-4C25-925A-BFDA64458C0A}" presName="hierChild4" presStyleCnt="0"/>
      <dgm:spPr/>
    </dgm:pt>
    <dgm:pt modelId="{75C207D9-7E59-467C-A956-ACBEBB9809C1}" type="pres">
      <dgm:prSet presAssocID="{4E04C983-491B-488E-BD9B-102D0E658640}" presName="Name37" presStyleLbl="parChTrans1D3" presStyleIdx="0" presStyleCnt="6"/>
      <dgm:spPr/>
      <dgm:t>
        <a:bodyPr/>
        <a:lstStyle/>
        <a:p>
          <a:endParaRPr lang="en-AU"/>
        </a:p>
      </dgm:t>
    </dgm:pt>
    <dgm:pt modelId="{40485739-0198-44CF-A7B0-DEA9F99243AB}" type="pres">
      <dgm:prSet presAssocID="{10DDBAE9-072B-4DB4-ACA9-E02997CDA66B}" presName="hierRoot2" presStyleCnt="0">
        <dgm:presLayoutVars>
          <dgm:hierBranch val="init"/>
        </dgm:presLayoutVars>
      </dgm:prSet>
      <dgm:spPr/>
    </dgm:pt>
    <dgm:pt modelId="{4BB66016-302D-4012-980E-2FF5FD4C787F}" type="pres">
      <dgm:prSet presAssocID="{10DDBAE9-072B-4DB4-ACA9-E02997CDA66B}" presName="rootComposite" presStyleCnt="0"/>
      <dgm:spPr/>
    </dgm:pt>
    <dgm:pt modelId="{92789F41-CA2A-40E6-A659-0D5B4E1A6D64}" type="pres">
      <dgm:prSet presAssocID="{10DDBAE9-072B-4DB4-ACA9-E02997CDA66B}" presName="rootText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082E0E7D-F985-46DD-BBB9-A17E802611FF}" type="pres">
      <dgm:prSet presAssocID="{10DDBAE9-072B-4DB4-ACA9-E02997CDA66B}" presName="rootConnector" presStyleLbl="node3" presStyleIdx="0" presStyleCnt="6"/>
      <dgm:spPr/>
      <dgm:t>
        <a:bodyPr/>
        <a:lstStyle/>
        <a:p>
          <a:endParaRPr lang="en-AU"/>
        </a:p>
      </dgm:t>
    </dgm:pt>
    <dgm:pt modelId="{66F5EC52-451C-4ED4-9D01-8F5DCD795866}" type="pres">
      <dgm:prSet presAssocID="{10DDBAE9-072B-4DB4-ACA9-E02997CDA66B}" presName="hierChild4" presStyleCnt="0"/>
      <dgm:spPr/>
    </dgm:pt>
    <dgm:pt modelId="{C2BA8DDC-A12E-4D50-87AC-4B4CB9132426}" type="pres">
      <dgm:prSet presAssocID="{10DDBAE9-072B-4DB4-ACA9-E02997CDA66B}" presName="hierChild5" presStyleCnt="0"/>
      <dgm:spPr/>
    </dgm:pt>
    <dgm:pt modelId="{2AC52428-0185-4B08-8983-BD9C29AD7214}" type="pres">
      <dgm:prSet presAssocID="{EF60BC50-54D7-4DC2-88CD-7683E9430E7C}" presName="Name37" presStyleLbl="parChTrans1D3" presStyleIdx="1" presStyleCnt="6"/>
      <dgm:spPr/>
      <dgm:t>
        <a:bodyPr/>
        <a:lstStyle/>
        <a:p>
          <a:endParaRPr lang="en-AU"/>
        </a:p>
      </dgm:t>
    </dgm:pt>
    <dgm:pt modelId="{7CBB9B45-95E5-44A3-97DF-3E116EA25132}" type="pres">
      <dgm:prSet presAssocID="{5EA0AEC4-4446-4F8B-8D88-95189FB67FE5}" presName="hierRoot2" presStyleCnt="0">
        <dgm:presLayoutVars>
          <dgm:hierBranch val="init"/>
        </dgm:presLayoutVars>
      </dgm:prSet>
      <dgm:spPr/>
    </dgm:pt>
    <dgm:pt modelId="{19EEC586-7239-4EEE-8A96-8DEBE5FA2A94}" type="pres">
      <dgm:prSet presAssocID="{5EA0AEC4-4446-4F8B-8D88-95189FB67FE5}" presName="rootComposite" presStyleCnt="0"/>
      <dgm:spPr/>
    </dgm:pt>
    <dgm:pt modelId="{28CA9CAF-2148-438D-9586-418F404241D4}" type="pres">
      <dgm:prSet presAssocID="{5EA0AEC4-4446-4F8B-8D88-95189FB67FE5}" presName="rootText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57602CFB-890A-438F-A2B5-95B31483C0D3}" type="pres">
      <dgm:prSet presAssocID="{5EA0AEC4-4446-4F8B-8D88-95189FB67FE5}" presName="rootConnector" presStyleLbl="node3" presStyleIdx="1" presStyleCnt="6"/>
      <dgm:spPr/>
      <dgm:t>
        <a:bodyPr/>
        <a:lstStyle/>
        <a:p>
          <a:endParaRPr lang="en-AU"/>
        </a:p>
      </dgm:t>
    </dgm:pt>
    <dgm:pt modelId="{25927957-C0AF-4451-93ED-D6364EA34C42}" type="pres">
      <dgm:prSet presAssocID="{5EA0AEC4-4446-4F8B-8D88-95189FB67FE5}" presName="hierChild4" presStyleCnt="0"/>
      <dgm:spPr/>
    </dgm:pt>
    <dgm:pt modelId="{5C4D0FCD-C374-4C3F-991D-9F93BA35F9A9}" type="pres">
      <dgm:prSet presAssocID="{676FA164-4D9D-4950-B53C-52FAE3889EBC}" presName="Name37" presStyleLbl="parChTrans1D4" presStyleIdx="0" presStyleCnt="10"/>
      <dgm:spPr/>
      <dgm:t>
        <a:bodyPr/>
        <a:lstStyle/>
        <a:p>
          <a:endParaRPr lang="en-AU"/>
        </a:p>
      </dgm:t>
    </dgm:pt>
    <dgm:pt modelId="{D7C84B0C-827B-4EE4-B913-86184F5F101B}" type="pres">
      <dgm:prSet presAssocID="{C8A7A8BC-8BC5-4EEB-A62A-80A444AFD472}" presName="hierRoot2" presStyleCnt="0">
        <dgm:presLayoutVars>
          <dgm:hierBranch val="init"/>
        </dgm:presLayoutVars>
      </dgm:prSet>
      <dgm:spPr/>
    </dgm:pt>
    <dgm:pt modelId="{62792B2A-EF51-4531-9288-BF80A0032CF1}" type="pres">
      <dgm:prSet presAssocID="{C8A7A8BC-8BC5-4EEB-A62A-80A444AFD472}" presName="rootComposite" presStyleCnt="0"/>
      <dgm:spPr/>
    </dgm:pt>
    <dgm:pt modelId="{41F58EBB-0EC7-4B8F-A676-308DBFA8E2C8}" type="pres">
      <dgm:prSet presAssocID="{C8A7A8BC-8BC5-4EEB-A62A-80A444AFD472}" presName="rootText" presStyleLbl="node4" presStyleIdx="0" presStyleCnt="10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D76B577F-6A5A-4D5A-8C48-B75587CF9DE5}" type="pres">
      <dgm:prSet presAssocID="{C8A7A8BC-8BC5-4EEB-A62A-80A444AFD472}" presName="rootConnector" presStyleLbl="node4" presStyleIdx="0" presStyleCnt="10"/>
      <dgm:spPr/>
      <dgm:t>
        <a:bodyPr/>
        <a:lstStyle/>
        <a:p>
          <a:endParaRPr lang="en-AU"/>
        </a:p>
      </dgm:t>
    </dgm:pt>
    <dgm:pt modelId="{849D7F82-8486-4985-BE26-84D08D5877C4}" type="pres">
      <dgm:prSet presAssocID="{C8A7A8BC-8BC5-4EEB-A62A-80A444AFD472}" presName="hierChild4" presStyleCnt="0"/>
      <dgm:spPr/>
    </dgm:pt>
    <dgm:pt modelId="{FBD28FC6-5431-46C4-AE33-6DDC4FDEB11C}" type="pres">
      <dgm:prSet presAssocID="{255E4C39-43BC-49C1-9949-2198D6383411}" presName="Name37" presStyleLbl="parChTrans1D4" presStyleIdx="1" presStyleCnt="10"/>
      <dgm:spPr/>
      <dgm:t>
        <a:bodyPr/>
        <a:lstStyle/>
        <a:p>
          <a:endParaRPr lang="en-AU"/>
        </a:p>
      </dgm:t>
    </dgm:pt>
    <dgm:pt modelId="{EC7703DF-2A56-4957-A337-C462970F9E2E}" type="pres">
      <dgm:prSet presAssocID="{333B1D28-7EA5-4346-91A4-4469CEBC68B9}" presName="hierRoot2" presStyleCnt="0">
        <dgm:presLayoutVars>
          <dgm:hierBranch val="init"/>
        </dgm:presLayoutVars>
      </dgm:prSet>
      <dgm:spPr/>
    </dgm:pt>
    <dgm:pt modelId="{520A8C0E-AC38-47ED-8902-830CF7D68A2D}" type="pres">
      <dgm:prSet presAssocID="{333B1D28-7EA5-4346-91A4-4469CEBC68B9}" presName="rootComposite" presStyleCnt="0"/>
      <dgm:spPr/>
    </dgm:pt>
    <dgm:pt modelId="{81892A60-31FA-43CC-8A33-8F936F60A996}" type="pres">
      <dgm:prSet presAssocID="{333B1D28-7EA5-4346-91A4-4469CEBC68B9}" presName="rootText" presStyleLbl="node4" presStyleIdx="1" presStyleCnt="10" custScaleX="123663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9C77C5BA-7ED1-46D4-8DC4-43727F80DD1B}" type="pres">
      <dgm:prSet presAssocID="{333B1D28-7EA5-4346-91A4-4469CEBC68B9}" presName="rootConnector" presStyleLbl="node4" presStyleIdx="1" presStyleCnt="10"/>
      <dgm:spPr/>
      <dgm:t>
        <a:bodyPr/>
        <a:lstStyle/>
        <a:p>
          <a:endParaRPr lang="en-AU"/>
        </a:p>
      </dgm:t>
    </dgm:pt>
    <dgm:pt modelId="{871FC5B6-3B68-4DB3-955B-58D908898AEE}" type="pres">
      <dgm:prSet presAssocID="{333B1D28-7EA5-4346-91A4-4469CEBC68B9}" presName="hierChild4" presStyleCnt="0"/>
      <dgm:spPr/>
    </dgm:pt>
    <dgm:pt modelId="{16A0C510-91C6-4A67-8A39-BBFE90FD4F98}" type="pres">
      <dgm:prSet presAssocID="{219F6D8E-640F-4E96-A59E-8CAEA4162B4D}" presName="Name37" presStyleLbl="parChTrans1D4" presStyleIdx="2" presStyleCnt="10"/>
      <dgm:spPr/>
      <dgm:t>
        <a:bodyPr/>
        <a:lstStyle/>
        <a:p>
          <a:endParaRPr lang="en-AU"/>
        </a:p>
      </dgm:t>
    </dgm:pt>
    <dgm:pt modelId="{C9107513-0B1F-49D3-9599-8B35BC9B280A}" type="pres">
      <dgm:prSet presAssocID="{24FB6A9E-4A6F-4E80-895C-E9AD1B89C9EC}" presName="hierRoot2" presStyleCnt="0">
        <dgm:presLayoutVars>
          <dgm:hierBranch val="init"/>
        </dgm:presLayoutVars>
      </dgm:prSet>
      <dgm:spPr/>
    </dgm:pt>
    <dgm:pt modelId="{39FF65D1-C56F-4137-9258-183BABCC97AA}" type="pres">
      <dgm:prSet presAssocID="{24FB6A9E-4A6F-4E80-895C-E9AD1B89C9EC}" presName="rootComposite" presStyleCnt="0"/>
      <dgm:spPr/>
    </dgm:pt>
    <dgm:pt modelId="{D4EF302E-4F67-4C4A-852B-6F05EAC4913A}" type="pres">
      <dgm:prSet presAssocID="{24FB6A9E-4A6F-4E80-895C-E9AD1B89C9EC}" presName="rootText" presStyleLbl="node4" presStyleIdx="2" presStyleCnt="10" custScaleX="120608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3A8D671C-B4A1-4175-972E-334DCD193B10}" type="pres">
      <dgm:prSet presAssocID="{24FB6A9E-4A6F-4E80-895C-E9AD1B89C9EC}" presName="rootConnector" presStyleLbl="node4" presStyleIdx="2" presStyleCnt="10"/>
      <dgm:spPr/>
      <dgm:t>
        <a:bodyPr/>
        <a:lstStyle/>
        <a:p>
          <a:endParaRPr lang="en-AU"/>
        </a:p>
      </dgm:t>
    </dgm:pt>
    <dgm:pt modelId="{13A3FB34-4716-4A1F-9851-F33061680F07}" type="pres">
      <dgm:prSet presAssocID="{24FB6A9E-4A6F-4E80-895C-E9AD1B89C9EC}" presName="hierChild4" presStyleCnt="0"/>
      <dgm:spPr/>
    </dgm:pt>
    <dgm:pt modelId="{DA12846B-AA6D-44D3-ACC6-43D4A5B7A074}" type="pres">
      <dgm:prSet presAssocID="{24FB6A9E-4A6F-4E80-895C-E9AD1B89C9EC}" presName="hierChild5" presStyleCnt="0"/>
      <dgm:spPr/>
    </dgm:pt>
    <dgm:pt modelId="{827E012E-C58E-4FD4-98AE-3D0CF500778E}" type="pres">
      <dgm:prSet presAssocID="{333B1D28-7EA5-4346-91A4-4469CEBC68B9}" presName="hierChild5" presStyleCnt="0"/>
      <dgm:spPr/>
    </dgm:pt>
    <dgm:pt modelId="{0370212E-DA82-42A6-BD70-997B37307C84}" type="pres">
      <dgm:prSet presAssocID="{C8A7A8BC-8BC5-4EEB-A62A-80A444AFD472}" presName="hierChild5" presStyleCnt="0"/>
      <dgm:spPr/>
    </dgm:pt>
    <dgm:pt modelId="{5D429FF1-0379-4AAE-A65A-70B0B0D74FD1}" type="pres">
      <dgm:prSet presAssocID="{A07FBC35-ACA4-416D-B3F6-1EB121C04557}" presName="Name37" presStyleLbl="parChTrans1D4" presStyleIdx="3" presStyleCnt="10"/>
      <dgm:spPr/>
      <dgm:t>
        <a:bodyPr/>
        <a:lstStyle/>
        <a:p>
          <a:endParaRPr lang="en-AU"/>
        </a:p>
      </dgm:t>
    </dgm:pt>
    <dgm:pt modelId="{701F86A5-C4C8-4D92-A518-0D44E9A25D8D}" type="pres">
      <dgm:prSet presAssocID="{3C4B57EE-C2B4-474A-B5DC-98590D7601DF}" presName="hierRoot2" presStyleCnt="0">
        <dgm:presLayoutVars>
          <dgm:hierBranch val="init"/>
        </dgm:presLayoutVars>
      </dgm:prSet>
      <dgm:spPr/>
    </dgm:pt>
    <dgm:pt modelId="{59241F21-1569-4C4C-9117-8BB173D6C727}" type="pres">
      <dgm:prSet presAssocID="{3C4B57EE-C2B4-474A-B5DC-98590D7601DF}" presName="rootComposite" presStyleCnt="0"/>
      <dgm:spPr/>
    </dgm:pt>
    <dgm:pt modelId="{A0326D64-58D3-40BA-B95F-5F221B68F308}" type="pres">
      <dgm:prSet presAssocID="{3C4B57EE-C2B4-474A-B5DC-98590D7601DF}" presName="rootText" presStyleLbl="node4" presStyleIdx="3" presStyleCnt="10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EE7CCE5C-1C40-473A-8459-CA0A412839E7}" type="pres">
      <dgm:prSet presAssocID="{3C4B57EE-C2B4-474A-B5DC-98590D7601DF}" presName="rootConnector" presStyleLbl="node4" presStyleIdx="3" presStyleCnt="10"/>
      <dgm:spPr/>
      <dgm:t>
        <a:bodyPr/>
        <a:lstStyle/>
        <a:p>
          <a:endParaRPr lang="en-AU"/>
        </a:p>
      </dgm:t>
    </dgm:pt>
    <dgm:pt modelId="{F170853C-839F-4654-AE0D-21A9A451FF14}" type="pres">
      <dgm:prSet presAssocID="{3C4B57EE-C2B4-474A-B5DC-98590D7601DF}" presName="hierChild4" presStyleCnt="0"/>
      <dgm:spPr/>
    </dgm:pt>
    <dgm:pt modelId="{07CB0AE3-9CCA-4E57-9F0E-DB9973066AE9}" type="pres">
      <dgm:prSet presAssocID="{3C4B57EE-C2B4-474A-B5DC-98590D7601DF}" presName="hierChild5" presStyleCnt="0"/>
      <dgm:spPr/>
    </dgm:pt>
    <dgm:pt modelId="{4068C8F0-5A58-4BE7-A016-7BA5B35FE866}" type="pres">
      <dgm:prSet presAssocID="{86B882CC-5510-4FA4-95BB-77537C366AA1}" presName="Name37" presStyleLbl="parChTrans1D4" presStyleIdx="4" presStyleCnt="10"/>
      <dgm:spPr/>
      <dgm:t>
        <a:bodyPr/>
        <a:lstStyle/>
        <a:p>
          <a:endParaRPr lang="en-AU"/>
        </a:p>
      </dgm:t>
    </dgm:pt>
    <dgm:pt modelId="{B8B6F79D-88D2-4200-8BA3-98CBC494875D}" type="pres">
      <dgm:prSet presAssocID="{ACEAAA1B-5DD4-4037-9258-90A419FCCD05}" presName="hierRoot2" presStyleCnt="0">
        <dgm:presLayoutVars>
          <dgm:hierBranch val="init"/>
        </dgm:presLayoutVars>
      </dgm:prSet>
      <dgm:spPr/>
    </dgm:pt>
    <dgm:pt modelId="{36088275-C2A5-45D9-B6E7-384743C28260}" type="pres">
      <dgm:prSet presAssocID="{ACEAAA1B-5DD4-4037-9258-90A419FCCD05}" presName="rootComposite" presStyleCnt="0"/>
      <dgm:spPr/>
    </dgm:pt>
    <dgm:pt modelId="{D34B28D8-F03C-4856-84FA-1F90F21F70C7}" type="pres">
      <dgm:prSet presAssocID="{ACEAAA1B-5DD4-4037-9258-90A419FCCD05}" presName="rootText" presStyleLbl="node4" presStyleIdx="4" presStyleCnt="10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19F44B1C-DD62-4AAD-9C9B-C6362E783CC5}" type="pres">
      <dgm:prSet presAssocID="{ACEAAA1B-5DD4-4037-9258-90A419FCCD05}" presName="rootConnector" presStyleLbl="node4" presStyleIdx="4" presStyleCnt="10"/>
      <dgm:spPr/>
      <dgm:t>
        <a:bodyPr/>
        <a:lstStyle/>
        <a:p>
          <a:endParaRPr lang="en-AU"/>
        </a:p>
      </dgm:t>
    </dgm:pt>
    <dgm:pt modelId="{B595FB99-4A0C-4408-81C5-026F14CD2727}" type="pres">
      <dgm:prSet presAssocID="{ACEAAA1B-5DD4-4037-9258-90A419FCCD05}" presName="hierChild4" presStyleCnt="0"/>
      <dgm:spPr/>
    </dgm:pt>
    <dgm:pt modelId="{35CBF5EE-4190-49D9-83B5-C68A80C6C3ED}" type="pres">
      <dgm:prSet presAssocID="{ACEAAA1B-5DD4-4037-9258-90A419FCCD05}" presName="hierChild5" presStyleCnt="0"/>
      <dgm:spPr/>
    </dgm:pt>
    <dgm:pt modelId="{789A8B61-2624-43B2-AAAC-63CD005508F0}" type="pres">
      <dgm:prSet presAssocID="{5C4AD57B-DC2E-47B1-A7D1-FF62F8738996}" presName="Name37" presStyleLbl="parChTrans1D4" presStyleIdx="5" presStyleCnt="10"/>
      <dgm:spPr/>
      <dgm:t>
        <a:bodyPr/>
        <a:lstStyle/>
        <a:p>
          <a:endParaRPr lang="en-AU"/>
        </a:p>
      </dgm:t>
    </dgm:pt>
    <dgm:pt modelId="{F07D1FD4-6C5A-4A69-9C2D-FEEB3F9C495D}" type="pres">
      <dgm:prSet presAssocID="{095CE011-3BC6-4931-A04C-5F79F7E5BC28}" presName="hierRoot2" presStyleCnt="0">
        <dgm:presLayoutVars>
          <dgm:hierBranch val="init"/>
        </dgm:presLayoutVars>
      </dgm:prSet>
      <dgm:spPr/>
    </dgm:pt>
    <dgm:pt modelId="{8B357C25-0690-4E41-87D0-41BC5253A3AF}" type="pres">
      <dgm:prSet presAssocID="{095CE011-3BC6-4931-A04C-5F79F7E5BC28}" presName="rootComposite" presStyleCnt="0"/>
      <dgm:spPr/>
    </dgm:pt>
    <dgm:pt modelId="{30DA402B-022C-4427-B94B-F387D74CEAE1}" type="pres">
      <dgm:prSet presAssocID="{095CE011-3BC6-4931-A04C-5F79F7E5BC28}" presName="rootText" presStyleLbl="node4" presStyleIdx="5" presStyleCnt="10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009F9C77-5ABA-4B2A-94C8-693D98855697}" type="pres">
      <dgm:prSet presAssocID="{095CE011-3BC6-4931-A04C-5F79F7E5BC28}" presName="rootConnector" presStyleLbl="node4" presStyleIdx="5" presStyleCnt="10"/>
      <dgm:spPr/>
      <dgm:t>
        <a:bodyPr/>
        <a:lstStyle/>
        <a:p>
          <a:endParaRPr lang="en-AU"/>
        </a:p>
      </dgm:t>
    </dgm:pt>
    <dgm:pt modelId="{7FEB374E-EF11-410F-8756-65800EB279E4}" type="pres">
      <dgm:prSet presAssocID="{095CE011-3BC6-4931-A04C-5F79F7E5BC28}" presName="hierChild4" presStyleCnt="0"/>
      <dgm:spPr/>
    </dgm:pt>
    <dgm:pt modelId="{4A7E54FD-296E-45C9-B696-BB43AEB803DC}" type="pres">
      <dgm:prSet presAssocID="{095CE011-3BC6-4931-A04C-5F79F7E5BC28}" presName="hierChild5" presStyleCnt="0"/>
      <dgm:spPr/>
    </dgm:pt>
    <dgm:pt modelId="{AFB29C38-1872-4986-B3FD-ECC409E53041}" type="pres">
      <dgm:prSet presAssocID="{5EA0AEC4-4446-4F8B-8D88-95189FB67FE5}" presName="hierChild5" presStyleCnt="0"/>
      <dgm:spPr/>
    </dgm:pt>
    <dgm:pt modelId="{0D129C2E-37CA-4D4E-B3C7-A5F690ACB5DC}" type="pres">
      <dgm:prSet presAssocID="{F610CFCF-7D12-424C-9FE2-A4F444C89AD5}" presName="Name37" presStyleLbl="parChTrans1D3" presStyleIdx="2" presStyleCnt="6"/>
      <dgm:spPr/>
      <dgm:t>
        <a:bodyPr/>
        <a:lstStyle/>
        <a:p>
          <a:endParaRPr lang="en-AU"/>
        </a:p>
      </dgm:t>
    </dgm:pt>
    <dgm:pt modelId="{842F7317-3DE7-448A-88E0-7CD624AA176D}" type="pres">
      <dgm:prSet presAssocID="{65871B96-03F9-49BF-982D-2F9BCDFC22FA}" presName="hierRoot2" presStyleCnt="0">
        <dgm:presLayoutVars>
          <dgm:hierBranch val="init"/>
        </dgm:presLayoutVars>
      </dgm:prSet>
      <dgm:spPr/>
    </dgm:pt>
    <dgm:pt modelId="{A14FAE41-2457-4DD9-84FD-9FB17E8D1024}" type="pres">
      <dgm:prSet presAssocID="{65871B96-03F9-49BF-982D-2F9BCDFC22FA}" presName="rootComposite" presStyleCnt="0"/>
      <dgm:spPr/>
    </dgm:pt>
    <dgm:pt modelId="{84E4CBF7-BADD-4467-ADA1-89D38A711814}" type="pres">
      <dgm:prSet presAssocID="{65871B96-03F9-49BF-982D-2F9BCDFC22FA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1A2549F2-27ED-4055-B0AD-4A442D10B373}" type="pres">
      <dgm:prSet presAssocID="{65871B96-03F9-49BF-982D-2F9BCDFC22FA}" presName="rootConnector" presStyleLbl="node3" presStyleIdx="2" presStyleCnt="6"/>
      <dgm:spPr/>
      <dgm:t>
        <a:bodyPr/>
        <a:lstStyle/>
        <a:p>
          <a:endParaRPr lang="en-AU"/>
        </a:p>
      </dgm:t>
    </dgm:pt>
    <dgm:pt modelId="{984627A7-B6E0-406A-B987-4EB9FD27A3E2}" type="pres">
      <dgm:prSet presAssocID="{65871B96-03F9-49BF-982D-2F9BCDFC22FA}" presName="hierChild4" presStyleCnt="0"/>
      <dgm:spPr/>
    </dgm:pt>
    <dgm:pt modelId="{A57075C4-407F-43C6-8E5E-85064DB8672E}" type="pres">
      <dgm:prSet presAssocID="{65871B96-03F9-49BF-982D-2F9BCDFC22FA}" presName="hierChild5" presStyleCnt="0"/>
      <dgm:spPr/>
    </dgm:pt>
    <dgm:pt modelId="{2BE9FC79-B18E-4711-B3B1-391FFDC57616}" type="pres">
      <dgm:prSet presAssocID="{0D6D83F7-B2D7-416D-A2E2-14D75A61863F}" presName="Name37" presStyleLbl="parChTrans1D3" presStyleIdx="3" presStyleCnt="6"/>
      <dgm:spPr/>
      <dgm:t>
        <a:bodyPr/>
        <a:lstStyle/>
        <a:p>
          <a:endParaRPr lang="en-AU"/>
        </a:p>
      </dgm:t>
    </dgm:pt>
    <dgm:pt modelId="{FF974FB8-546F-4B41-9003-97477EB4F60F}" type="pres">
      <dgm:prSet presAssocID="{61B4FF99-C100-4E41-96E2-0F7E9600F0C2}" presName="hierRoot2" presStyleCnt="0">
        <dgm:presLayoutVars>
          <dgm:hierBranch val="init"/>
        </dgm:presLayoutVars>
      </dgm:prSet>
      <dgm:spPr/>
    </dgm:pt>
    <dgm:pt modelId="{3DE46AB8-C601-486E-8CBC-9063E511546D}" type="pres">
      <dgm:prSet presAssocID="{61B4FF99-C100-4E41-96E2-0F7E9600F0C2}" presName="rootComposite" presStyleCnt="0"/>
      <dgm:spPr/>
    </dgm:pt>
    <dgm:pt modelId="{087E71E0-85B3-4E73-9269-FFCF9B571DAF}" type="pres">
      <dgm:prSet presAssocID="{61B4FF99-C100-4E41-96E2-0F7E9600F0C2}" presName="rootText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CE52587D-288A-4B91-9C4B-78A59DF995D4}" type="pres">
      <dgm:prSet presAssocID="{61B4FF99-C100-4E41-96E2-0F7E9600F0C2}" presName="rootConnector" presStyleLbl="node3" presStyleIdx="3" presStyleCnt="6"/>
      <dgm:spPr/>
      <dgm:t>
        <a:bodyPr/>
        <a:lstStyle/>
        <a:p>
          <a:endParaRPr lang="en-AU"/>
        </a:p>
      </dgm:t>
    </dgm:pt>
    <dgm:pt modelId="{653C529A-F645-4A86-B05B-126B538EFB8F}" type="pres">
      <dgm:prSet presAssocID="{61B4FF99-C100-4E41-96E2-0F7E9600F0C2}" presName="hierChild4" presStyleCnt="0"/>
      <dgm:spPr/>
    </dgm:pt>
    <dgm:pt modelId="{64E9F3D9-9323-4FDF-8398-FB334A98D39E}" type="pres">
      <dgm:prSet presAssocID="{833677CB-A867-4D63-A4B4-DEFEAF36A7EE}" presName="Name37" presStyleLbl="parChTrans1D4" presStyleIdx="6" presStyleCnt="10"/>
      <dgm:spPr/>
      <dgm:t>
        <a:bodyPr/>
        <a:lstStyle/>
        <a:p>
          <a:endParaRPr lang="en-AU"/>
        </a:p>
      </dgm:t>
    </dgm:pt>
    <dgm:pt modelId="{8B6843C8-647F-41AD-93A3-9031EDEF9FFD}" type="pres">
      <dgm:prSet presAssocID="{CD742A1E-D8AE-4981-8D5D-CBFAEEE39418}" presName="hierRoot2" presStyleCnt="0">
        <dgm:presLayoutVars>
          <dgm:hierBranch val="init"/>
        </dgm:presLayoutVars>
      </dgm:prSet>
      <dgm:spPr/>
    </dgm:pt>
    <dgm:pt modelId="{AB7CB21B-A918-4DC1-A2B1-1FA17223A04F}" type="pres">
      <dgm:prSet presAssocID="{CD742A1E-D8AE-4981-8D5D-CBFAEEE39418}" presName="rootComposite" presStyleCnt="0"/>
      <dgm:spPr/>
    </dgm:pt>
    <dgm:pt modelId="{B0CA3FB0-7CAB-471A-BB44-2BD40BD44C53}" type="pres">
      <dgm:prSet presAssocID="{CD742A1E-D8AE-4981-8D5D-CBFAEEE39418}" presName="rootText" presStyleLbl="node4" presStyleIdx="6" presStyleCnt="10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09F634F6-B319-4909-AAE5-910F79FA62DC}" type="pres">
      <dgm:prSet presAssocID="{CD742A1E-D8AE-4981-8D5D-CBFAEEE39418}" presName="rootConnector" presStyleLbl="node4" presStyleIdx="6" presStyleCnt="10"/>
      <dgm:spPr/>
      <dgm:t>
        <a:bodyPr/>
        <a:lstStyle/>
        <a:p>
          <a:endParaRPr lang="en-AU"/>
        </a:p>
      </dgm:t>
    </dgm:pt>
    <dgm:pt modelId="{A20B5C93-BF2E-4240-9FE4-BA4C9F005ED4}" type="pres">
      <dgm:prSet presAssocID="{CD742A1E-D8AE-4981-8D5D-CBFAEEE39418}" presName="hierChild4" presStyleCnt="0"/>
      <dgm:spPr/>
    </dgm:pt>
    <dgm:pt modelId="{B3DB7228-37B4-444A-B715-24BF3DEDC42E}" type="pres">
      <dgm:prSet presAssocID="{CD742A1E-D8AE-4981-8D5D-CBFAEEE39418}" presName="hierChild5" presStyleCnt="0"/>
      <dgm:spPr/>
    </dgm:pt>
    <dgm:pt modelId="{E8C5B661-9439-4887-900C-83D0EA8ECDEA}" type="pres">
      <dgm:prSet presAssocID="{61B4FF99-C100-4E41-96E2-0F7E9600F0C2}" presName="hierChild5" presStyleCnt="0"/>
      <dgm:spPr/>
    </dgm:pt>
    <dgm:pt modelId="{79FDFEF8-A2F5-4D33-8E36-50BD0A705582}" type="pres">
      <dgm:prSet presAssocID="{8535A152-2DB1-4E8A-A9B3-C325B2BFB40E}" presName="Name37" presStyleLbl="parChTrans1D3" presStyleIdx="4" presStyleCnt="6"/>
      <dgm:spPr/>
      <dgm:t>
        <a:bodyPr/>
        <a:lstStyle/>
        <a:p>
          <a:endParaRPr lang="en-AU"/>
        </a:p>
      </dgm:t>
    </dgm:pt>
    <dgm:pt modelId="{9BFD3FD5-6069-4178-A802-328AE18A6FC7}" type="pres">
      <dgm:prSet presAssocID="{0E60C491-7686-4921-9F0E-0470CC1D83C0}" presName="hierRoot2" presStyleCnt="0">
        <dgm:presLayoutVars>
          <dgm:hierBranch val="init"/>
        </dgm:presLayoutVars>
      </dgm:prSet>
      <dgm:spPr/>
    </dgm:pt>
    <dgm:pt modelId="{9124718F-365B-423B-B6E2-FCACC90CA2B5}" type="pres">
      <dgm:prSet presAssocID="{0E60C491-7686-4921-9F0E-0470CC1D83C0}" presName="rootComposite" presStyleCnt="0"/>
      <dgm:spPr/>
    </dgm:pt>
    <dgm:pt modelId="{0BBDEB86-C683-4859-B420-59461C428C90}" type="pres">
      <dgm:prSet presAssocID="{0E60C491-7686-4921-9F0E-0470CC1D83C0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AF0A6870-A5C1-4C40-8AAD-18BECF1F4937}" type="pres">
      <dgm:prSet presAssocID="{0E60C491-7686-4921-9F0E-0470CC1D83C0}" presName="rootConnector" presStyleLbl="node3" presStyleIdx="4" presStyleCnt="6"/>
      <dgm:spPr/>
      <dgm:t>
        <a:bodyPr/>
        <a:lstStyle/>
        <a:p>
          <a:endParaRPr lang="en-AU"/>
        </a:p>
      </dgm:t>
    </dgm:pt>
    <dgm:pt modelId="{B268804C-35A6-4C47-ADA9-B906836FE232}" type="pres">
      <dgm:prSet presAssocID="{0E60C491-7686-4921-9F0E-0470CC1D83C0}" presName="hierChild4" presStyleCnt="0"/>
      <dgm:spPr/>
    </dgm:pt>
    <dgm:pt modelId="{178A99C8-0DBC-4480-ADC0-2E56B6A09759}" type="pres">
      <dgm:prSet presAssocID="{0E60C491-7686-4921-9F0E-0470CC1D83C0}" presName="hierChild5" presStyleCnt="0"/>
      <dgm:spPr/>
    </dgm:pt>
    <dgm:pt modelId="{DBB12577-2D52-4FF0-9A6F-4542DCE1B85F}" type="pres">
      <dgm:prSet presAssocID="{733CBFA5-D268-4C25-925A-BFDA64458C0A}" presName="hierChild5" presStyleCnt="0"/>
      <dgm:spPr/>
    </dgm:pt>
    <dgm:pt modelId="{56EC2D56-BCB7-4281-9B7E-6C07FE18B685}" type="pres">
      <dgm:prSet presAssocID="{6D3FF2F4-6550-445E-A323-52CE03157B57}" presName="Name37" presStyleLbl="parChTrans1D2" presStyleIdx="2" presStyleCnt="6"/>
      <dgm:spPr/>
      <dgm:t>
        <a:bodyPr/>
        <a:lstStyle/>
        <a:p>
          <a:endParaRPr lang="en-AU"/>
        </a:p>
      </dgm:t>
    </dgm:pt>
    <dgm:pt modelId="{10C64DF7-42EC-4B4D-A1DE-CBCCC7D32853}" type="pres">
      <dgm:prSet presAssocID="{EF0D9E80-5671-4EE9-B000-626FB97EF9EF}" presName="hierRoot2" presStyleCnt="0">
        <dgm:presLayoutVars>
          <dgm:hierBranch val="init"/>
        </dgm:presLayoutVars>
      </dgm:prSet>
      <dgm:spPr/>
    </dgm:pt>
    <dgm:pt modelId="{B722C39B-D181-4A9A-870A-847BB9C9141D}" type="pres">
      <dgm:prSet presAssocID="{EF0D9E80-5671-4EE9-B000-626FB97EF9EF}" presName="rootComposite" presStyleCnt="0"/>
      <dgm:spPr/>
    </dgm:pt>
    <dgm:pt modelId="{358425D1-DFE9-44FD-AFD4-02ECA08866C9}" type="pres">
      <dgm:prSet presAssocID="{EF0D9E80-5671-4EE9-B000-626FB97EF9EF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0C58E626-FBD9-4C5D-B9D2-B30253AE4431}" type="pres">
      <dgm:prSet presAssocID="{EF0D9E80-5671-4EE9-B000-626FB97EF9EF}" presName="rootConnector" presStyleLbl="node2" presStyleIdx="2" presStyleCnt="6"/>
      <dgm:spPr/>
      <dgm:t>
        <a:bodyPr/>
        <a:lstStyle/>
        <a:p>
          <a:endParaRPr lang="en-AU"/>
        </a:p>
      </dgm:t>
    </dgm:pt>
    <dgm:pt modelId="{96B1F8E0-693E-4F96-A239-5C31D4732D92}" type="pres">
      <dgm:prSet presAssocID="{EF0D9E80-5671-4EE9-B000-626FB97EF9EF}" presName="hierChild4" presStyleCnt="0"/>
      <dgm:spPr/>
    </dgm:pt>
    <dgm:pt modelId="{C07DE2B4-413A-4D34-B062-0255AD344110}" type="pres">
      <dgm:prSet presAssocID="{EF0D9E80-5671-4EE9-B000-626FB97EF9EF}" presName="hierChild5" presStyleCnt="0"/>
      <dgm:spPr/>
    </dgm:pt>
    <dgm:pt modelId="{545C5B28-BF45-4E25-ABC2-47C3A37BB679}" type="pres">
      <dgm:prSet presAssocID="{DFE3D60B-C8DE-48DD-A1A5-4BB44FFC7152}" presName="Name37" presStyleLbl="parChTrans1D2" presStyleIdx="3" presStyleCnt="6"/>
      <dgm:spPr/>
      <dgm:t>
        <a:bodyPr/>
        <a:lstStyle/>
        <a:p>
          <a:endParaRPr lang="en-AU"/>
        </a:p>
      </dgm:t>
    </dgm:pt>
    <dgm:pt modelId="{26AB6498-C396-45D9-A87D-75D1AF203FFC}" type="pres">
      <dgm:prSet presAssocID="{E8B076B2-E019-4A91-AAEF-D9CB914F9FCE}" presName="hierRoot2" presStyleCnt="0">
        <dgm:presLayoutVars>
          <dgm:hierBranch val="init"/>
        </dgm:presLayoutVars>
      </dgm:prSet>
      <dgm:spPr/>
    </dgm:pt>
    <dgm:pt modelId="{61F75F76-3658-4B70-8FF6-82951F07985D}" type="pres">
      <dgm:prSet presAssocID="{E8B076B2-E019-4A91-AAEF-D9CB914F9FCE}" presName="rootComposite" presStyleCnt="0"/>
      <dgm:spPr/>
    </dgm:pt>
    <dgm:pt modelId="{0AB09433-E24C-4D96-A1A5-F20DA1C4DA91}" type="pres">
      <dgm:prSet presAssocID="{E8B076B2-E019-4A91-AAEF-D9CB914F9FCE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6AC8E037-7BB6-4C65-9230-4458862303AD}" type="pres">
      <dgm:prSet presAssocID="{E8B076B2-E019-4A91-AAEF-D9CB914F9FCE}" presName="rootConnector" presStyleLbl="node2" presStyleIdx="3" presStyleCnt="6"/>
      <dgm:spPr/>
      <dgm:t>
        <a:bodyPr/>
        <a:lstStyle/>
        <a:p>
          <a:endParaRPr lang="en-AU"/>
        </a:p>
      </dgm:t>
    </dgm:pt>
    <dgm:pt modelId="{94D49EA9-1360-4714-BD50-9F70121DE0BD}" type="pres">
      <dgm:prSet presAssocID="{E8B076B2-E019-4A91-AAEF-D9CB914F9FCE}" presName="hierChild4" presStyleCnt="0"/>
      <dgm:spPr/>
    </dgm:pt>
    <dgm:pt modelId="{A1570D31-F0F7-4673-B9BD-E25699F31B07}" type="pres">
      <dgm:prSet presAssocID="{E8B076B2-E019-4A91-AAEF-D9CB914F9FCE}" presName="hierChild5" presStyleCnt="0"/>
      <dgm:spPr/>
    </dgm:pt>
    <dgm:pt modelId="{84A5F72C-5377-4550-8086-56929ADCE437}" type="pres">
      <dgm:prSet presAssocID="{B4B3BEFE-762C-4DFA-A719-E8FAD904F91C}" presName="Name37" presStyleLbl="parChTrans1D2" presStyleIdx="4" presStyleCnt="6"/>
      <dgm:spPr/>
      <dgm:t>
        <a:bodyPr/>
        <a:lstStyle/>
        <a:p>
          <a:endParaRPr lang="en-AU"/>
        </a:p>
      </dgm:t>
    </dgm:pt>
    <dgm:pt modelId="{F8C61DB8-A95F-43C8-BE20-669DF853A933}" type="pres">
      <dgm:prSet presAssocID="{29585F04-6E83-4B3C-822F-E418389B1905}" presName="hierRoot2" presStyleCnt="0">
        <dgm:presLayoutVars>
          <dgm:hierBranch val="init"/>
        </dgm:presLayoutVars>
      </dgm:prSet>
      <dgm:spPr/>
    </dgm:pt>
    <dgm:pt modelId="{1285F457-2744-49CA-91A0-11A7D20BAC86}" type="pres">
      <dgm:prSet presAssocID="{29585F04-6E83-4B3C-822F-E418389B1905}" presName="rootComposite" presStyleCnt="0"/>
      <dgm:spPr/>
    </dgm:pt>
    <dgm:pt modelId="{B07FFE13-4202-45E4-AD71-230947B12F27}" type="pres">
      <dgm:prSet presAssocID="{29585F04-6E83-4B3C-822F-E418389B1905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685ED4F0-D028-4F11-B941-8675966A317E}" type="pres">
      <dgm:prSet presAssocID="{29585F04-6E83-4B3C-822F-E418389B1905}" presName="rootConnector" presStyleLbl="node2" presStyleIdx="4" presStyleCnt="6"/>
      <dgm:spPr/>
      <dgm:t>
        <a:bodyPr/>
        <a:lstStyle/>
        <a:p>
          <a:endParaRPr lang="en-AU"/>
        </a:p>
      </dgm:t>
    </dgm:pt>
    <dgm:pt modelId="{3464114B-0D85-4B83-BBDD-325DAA37D372}" type="pres">
      <dgm:prSet presAssocID="{29585F04-6E83-4B3C-822F-E418389B1905}" presName="hierChild4" presStyleCnt="0"/>
      <dgm:spPr/>
    </dgm:pt>
    <dgm:pt modelId="{F58F3D8C-3D3A-4BAA-A8E3-C3B6DFC464A6}" type="pres">
      <dgm:prSet presAssocID="{021C8707-FFDD-4F3E-A171-C72335319C61}" presName="Name37" presStyleLbl="parChTrans1D3" presStyleIdx="5" presStyleCnt="6"/>
      <dgm:spPr/>
      <dgm:t>
        <a:bodyPr/>
        <a:lstStyle/>
        <a:p>
          <a:endParaRPr lang="en-AU"/>
        </a:p>
      </dgm:t>
    </dgm:pt>
    <dgm:pt modelId="{42D54826-0FFA-4CC7-AEE0-D0678A2E69DA}" type="pres">
      <dgm:prSet presAssocID="{582EEA02-D712-4727-BA8E-8160DA755E7B}" presName="hierRoot2" presStyleCnt="0">
        <dgm:presLayoutVars>
          <dgm:hierBranch val="init"/>
        </dgm:presLayoutVars>
      </dgm:prSet>
      <dgm:spPr/>
    </dgm:pt>
    <dgm:pt modelId="{23EA2F46-2EEF-49EB-834F-DA1561CE842D}" type="pres">
      <dgm:prSet presAssocID="{582EEA02-D712-4727-BA8E-8160DA755E7B}" presName="rootComposite" presStyleCnt="0"/>
      <dgm:spPr/>
    </dgm:pt>
    <dgm:pt modelId="{502DF345-9711-48DD-9E44-AEFB1424A733}" type="pres">
      <dgm:prSet presAssocID="{582EEA02-D712-4727-BA8E-8160DA755E7B}" presName="rootText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0AC02AE7-673B-4185-A4F2-584FC328E701}" type="pres">
      <dgm:prSet presAssocID="{582EEA02-D712-4727-BA8E-8160DA755E7B}" presName="rootConnector" presStyleLbl="node3" presStyleIdx="5" presStyleCnt="6"/>
      <dgm:spPr/>
      <dgm:t>
        <a:bodyPr/>
        <a:lstStyle/>
        <a:p>
          <a:endParaRPr lang="en-AU"/>
        </a:p>
      </dgm:t>
    </dgm:pt>
    <dgm:pt modelId="{248FDF8F-8848-4178-9049-4495907690C1}" type="pres">
      <dgm:prSet presAssocID="{582EEA02-D712-4727-BA8E-8160DA755E7B}" presName="hierChild4" presStyleCnt="0"/>
      <dgm:spPr/>
    </dgm:pt>
    <dgm:pt modelId="{4DC1CDF8-E12A-428E-8BA8-B2EAEF9E302C}" type="pres">
      <dgm:prSet presAssocID="{0238EC38-4EFF-4BA6-BC9C-95E1A43E71C8}" presName="Name37" presStyleLbl="parChTrans1D4" presStyleIdx="7" presStyleCnt="10"/>
      <dgm:spPr/>
      <dgm:t>
        <a:bodyPr/>
        <a:lstStyle/>
        <a:p>
          <a:endParaRPr lang="en-AU"/>
        </a:p>
      </dgm:t>
    </dgm:pt>
    <dgm:pt modelId="{51CD0DC0-18FC-4461-8E41-C521DEA5E0C3}" type="pres">
      <dgm:prSet presAssocID="{660ADD8B-3F06-4F96-A3AA-242B536F8636}" presName="hierRoot2" presStyleCnt="0">
        <dgm:presLayoutVars>
          <dgm:hierBranch val="init"/>
        </dgm:presLayoutVars>
      </dgm:prSet>
      <dgm:spPr/>
    </dgm:pt>
    <dgm:pt modelId="{004FC3F7-1192-4D4E-84FA-7166454340FD}" type="pres">
      <dgm:prSet presAssocID="{660ADD8B-3F06-4F96-A3AA-242B536F8636}" presName="rootComposite" presStyleCnt="0"/>
      <dgm:spPr/>
    </dgm:pt>
    <dgm:pt modelId="{4EBBFD70-13CF-4421-9335-81796E7353B0}" type="pres">
      <dgm:prSet presAssocID="{660ADD8B-3F06-4F96-A3AA-242B536F8636}" presName="rootText" presStyleLbl="node4" presStyleIdx="7" presStyleCnt="10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471CD762-B8A6-48AD-BE54-82728D7E4C31}" type="pres">
      <dgm:prSet presAssocID="{660ADD8B-3F06-4F96-A3AA-242B536F8636}" presName="rootConnector" presStyleLbl="node4" presStyleIdx="7" presStyleCnt="10"/>
      <dgm:spPr/>
      <dgm:t>
        <a:bodyPr/>
        <a:lstStyle/>
        <a:p>
          <a:endParaRPr lang="en-AU"/>
        </a:p>
      </dgm:t>
    </dgm:pt>
    <dgm:pt modelId="{70AC155F-64D7-41F7-BE6B-742FF1E7AFC2}" type="pres">
      <dgm:prSet presAssocID="{660ADD8B-3F06-4F96-A3AA-242B536F8636}" presName="hierChild4" presStyleCnt="0"/>
      <dgm:spPr/>
    </dgm:pt>
    <dgm:pt modelId="{DC97D1F7-2FCC-4323-84A4-3809A88328F0}" type="pres">
      <dgm:prSet presAssocID="{660ADD8B-3F06-4F96-A3AA-242B536F8636}" presName="hierChild5" presStyleCnt="0"/>
      <dgm:spPr/>
    </dgm:pt>
    <dgm:pt modelId="{AF3A9ECC-EE86-42E6-92F7-174C3DAAD021}" type="pres">
      <dgm:prSet presAssocID="{5FD55F74-C37C-4DC3-B312-D4DF8A49FE73}" presName="Name37" presStyleLbl="parChTrans1D4" presStyleIdx="8" presStyleCnt="10"/>
      <dgm:spPr/>
      <dgm:t>
        <a:bodyPr/>
        <a:lstStyle/>
        <a:p>
          <a:endParaRPr lang="en-AU"/>
        </a:p>
      </dgm:t>
    </dgm:pt>
    <dgm:pt modelId="{1C1406B1-8471-4EBD-8CE2-3B9DFD836B2B}" type="pres">
      <dgm:prSet presAssocID="{4AE167BC-EB63-4736-AFA0-2B8F5513D46D}" presName="hierRoot2" presStyleCnt="0">
        <dgm:presLayoutVars>
          <dgm:hierBranch val="init"/>
        </dgm:presLayoutVars>
      </dgm:prSet>
      <dgm:spPr/>
    </dgm:pt>
    <dgm:pt modelId="{D616DB8E-CBC6-47D3-9A72-9EA2E2E0E954}" type="pres">
      <dgm:prSet presAssocID="{4AE167BC-EB63-4736-AFA0-2B8F5513D46D}" presName="rootComposite" presStyleCnt="0"/>
      <dgm:spPr/>
    </dgm:pt>
    <dgm:pt modelId="{0FBD8A68-73D5-4F37-88C3-5E31BA20CAC8}" type="pres">
      <dgm:prSet presAssocID="{4AE167BC-EB63-4736-AFA0-2B8F5513D46D}" presName="rootText" presStyleLbl="node4" presStyleIdx="8" presStyleCnt="10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317F7E87-75A2-4B5C-A555-6BB300629B74}" type="pres">
      <dgm:prSet presAssocID="{4AE167BC-EB63-4736-AFA0-2B8F5513D46D}" presName="rootConnector" presStyleLbl="node4" presStyleIdx="8" presStyleCnt="10"/>
      <dgm:spPr/>
      <dgm:t>
        <a:bodyPr/>
        <a:lstStyle/>
        <a:p>
          <a:endParaRPr lang="en-AU"/>
        </a:p>
      </dgm:t>
    </dgm:pt>
    <dgm:pt modelId="{D2B14C87-0E4A-44D3-8B1D-509E55F4141B}" type="pres">
      <dgm:prSet presAssocID="{4AE167BC-EB63-4736-AFA0-2B8F5513D46D}" presName="hierChild4" presStyleCnt="0"/>
      <dgm:spPr/>
    </dgm:pt>
    <dgm:pt modelId="{00E71F64-AC7B-4758-8CF4-D3A6C10C2C19}" type="pres">
      <dgm:prSet presAssocID="{4AE167BC-EB63-4736-AFA0-2B8F5513D46D}" presName="hierChild5" presStyleCnt="0"/>
      <dgm:spPr/>
    </dgm:pt>
    <dgm:pt modelId="{F6B8DA25-DF5D-4A49-AA7B-64310E6D7E4A}" type="pres">
      <dgm:prSet presAssocID="{7106CA79-A9E7-4997-8953-2CAFD063DD3D}" presName="Name37" presStyleLbl="parChTrans1D4" presStyleIdx="9" presStyleCnt="10"/>
      <dgm:spPr/>
      <dgm:t>
        <a:bodyPr/>
        <a:lstStyle/>
        <a:p>
          <a:endParaRPr lang="en-AU"/>
        </a:p>
      </dgm:t>
    </dgm:pt>
    <dgm:pt modelId="{C2A95A88-0D23-4DC6-89A3-5D385822D719}" type="pres">
      <dgm:prSet presAssocID="{B6E3A184-B7A2-4C7C-A951-09642EA8EC68}" presName="hierRoot2" presStyleCnt="0">
        <dgm:presLayoutVars>
          <dgm:hierBranch val="init"/>
        </dgm:presLayoutVars>
      </dgm:prSet>
      <dgm:spPr/>
    </dgm:pt>
    <dgm:pt modelId="{6F116BBF-04BF-499C-BA08-E6420509B7EF}" type="pres">
      <dgm:prSet presAssocID="{B6E3A184-B7A2-4C7C-A951-09642EA8EC68}" presName="rootComposite" presStyleCnt="0"/>
      <dgm:spPr/>
    </dgm:pt>
    <dgm:pt modelId="{08B3BB54-A35E-4435-9252-9740FC32EE87}" type="pres">
      <dgm:prSet presAssocID="{B6E3A184-B7A2-4C7C-A951-09642EA8EC68}" presName="rootText" presStyleLbl="node4" presStyleIdx="9" presStyleCnt="10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A238C49E-623E-48AC-91CE-1DCEB074724F}" type="pres">
      <dgm:prSet presAssocID="{B6E3A184-B7A2-4C7C-A951-09642EA8EC68}" presName="rootConnector" presStyleLbl="node4" presStyleIdx="9" presStyleCnt="10"/>
      <dgm:spPr/>
      <dgm:t>
        <a:bodyPr/>
        <a:lstStyle/>
        <a:p>
          <a:endParaRPr lang="en-AU"/>
        </a:p>
      </dgm:t>
    </dgm:pt>
    <dgm:pt modelId="{0573B75D-A9B5-41CC-88A2-A2FD28EFABFA}" type="pres">
      <dgm:prSet presAssocID="{B6E3A184-B7A2-4C7C-A951-09642EA8EC68}" presName="hierChild4" presStyleCnt="0"/>
      <dgm:spPr/>
    </dgm:pt>
    <dgm:pt modelId="{CE75503E-A641-4EF3-991E-43A3EBF3CD85}" type="pres">
      <dgm:prSet presAssocID="{B6E3A184-B7A2-4C7C-A951-09642EA8EC68}" presName="hierChild5" presStyleCnt="0"/>
      <dgm:spPr/>
    </dgm:pt>
    <dgm:pt modelId="{EF170822-295B-499F-9F98-09E19BD37E72}" type="pres">
      <dgm:prSet presAssocID="{582EEA02-D712-4727-BA8E-8160DA755E7B}" presName="hierChild5" presStyleCnt="0"/>
      <dgm:spPr/>
    </dgm:pt>
    <dgm:pt modelId="{426EB957-22C7-4640-AF49-488BCD4A81AC}" type="pres">
      <dgm:prSet presAssocID="{29585F04-6E83-4B3C-822F-E418389B1905}" presName="hierChild5" presStyleCnt="0"/>
      <dgm:spPr/>
    </dgm:pt>
    <dgm:pt modelId="{2742BD99-0EFA-442A-AB50-1A5CDF4CFA6C}" type="pres">
      <dgm:prSet presAssocID="{02653A06-75B6-4225-AF23-4E5B86FB8762}" presName="Name37" presStyleLbl="parChTrans1D2" presStyleIdx="5" presStyleCnt="6"/>
      <dgm:spPr/>
      <dgm:t>
        <a:bodyPr/>
        <a:lstStyle/>
        <a:p>
          <a:endParaRPr lang="en-AU"/>
        </a:p>
      </dgm:t>
    </dgm:pt>
    <dgm:pt modelId="{D14CCF9E-0B2C-4C94-BB89-4B1D4E48756F}" type="pres">
      <dgm:prSet presAssocID="{531A8A17-C675-402D-8A20-A0B9AF97BEB7}" presName="hierRoot2" presStyleCnt="0">
        <dgm:presLayoutVars>
          <dgm:hierBranch val="init"/>
        </dgm:presLayoutVars>
      </dgm:prSet>
      <dgm:spPr/>
    </dgm:pt>
    <dgm:pt modelId="{94E0EF50-FB99-4A91-89D2-69D5FA3DC184}" type="pres">
      <dgm:prSet presAssocID="{531A8A17-C675-402D-8A20-A0B9AF97BEB7}" presName="rootComposite" presStyleCnt="0"/>
      <dgm:spPr/>
    </dgm:pt>
    <dgm:pt modelId="{4EDE37EA-675F-49B6-9D09-DE8E4C5A41A7}" type="pres">
      <dgm:prSet presAssocID="{531A8A17-C675-402D-8A20-A0B9AF97BEB7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D07E0576-A180-4747-8201-04B94FE4A543}" type="pres">
      <dgm:prSet presAssocID="{531A8A17-C675-402D-8A20-A0B9AF97BEB7}" presName="rootConnector" presStyleLbl="node2" presStyleIdx="5" presStyleCnt="6"/>
      <dgm:spPr/>
      <dgm:t>
        <a:bodyPr/>
        <a:lstStyle/>
        <a:p>
          <a:endParaRPr lang="en-AU"/>
        </a:p>
      </dgm:t>
    </dgm:pt>
    <dgm:pt modelId="{CE9ABABD-F6A2-4192-8A7E-00BD27805FD8}" type="pres">
      <dgm:prSet presAssocID="{531A8A17-C675-402D-8A20-A0B9AF97BEB7}" presName="hierChild4" presStyleCnt="0"/>
      <dgm:spPr/>
    </dgm:pt>
    <dgm:pt modelId="{7E35A77B-FB9D-4AA1-A547-C1354FAE65F0}" type="pres">
      <dgm:prSet presAssocID="{531A8A17-C675-402D-8A20-A0B9AF97BEB7}" presName="hierChild5" presStyleCnt="0"/>
      <dgm:spPr/>
    </dgm:pt>
    <dgm:pt modelId="{4EB2F8A6-6967-438C-873F-5F105C06B597}" type="pres">
      <dgm:prSet presAssocID="{F3F5A613-9AEA-4E5E-A5E6-A54940028B3E}" presName="hierChild3" presStyleCnt="0"/>
      <dgm:spPr/>
    </dgm:pt>
  </dgm:ptLst>
  <dgm:cxnLst>
    <dgm:cxn modelId="{8521F0F4-011D-43D1-8D0C-C3D3FEC72542}" srcId="{733CBFA5-D268-4C25-925A-BFDA64458C0A}" destId="{61B4FF99-C100-4E41-96E2-0F7E9600F0C2}" srcOrd="3" destOrd="0" parTransId="{0D6D83F7-B2D7-416D-A2E2-14D75A61863F}" sibTransId="{07806405-A7A6-43F0-92A5-80C43972479A}"/>
    <dgm:cxn modelId="{88B1D524-2363-438D-92A5-205ACE2449CE}" type="presOf" srcId="{0238EC38-4EFF-4BA6-BC9C-95E1A43E71C8}" destId="{4DC1CDF8-E12A-428E-8BA8-B2EAEF9E302C}" srcOrd="0" destOrd="0" presId="urn:microsoft.com/office/officeart/2005/8/layout/orgChart1"/>
    <dgm:cxn modelId="{5E400C77-1152-4A87-AE7F-402FDF47002A}" srcId="{733CBFA5-D268-4C25-925A-BFDA64458C0A}" destId="{5EA0AEC4-4446-4F8B-8D88-95189FB67FE5}" srcOrd="1" destOrd="0" parTransId="{EF60BC50-54D7-4DC2-88CD-7683E9430E7C}" sibTransId="{9D09BE41-31E4-4E68-80FE-98B7F43CD22A}"/>
    <dgm:cxn modelId="{DFA0D461-1F62-4DEF-A107-49B4C12FAB0B}" type="presOf" srcId="{29585F04-6E83-4B3C-822F-E418389B1905}" destId="{685ED4F0-D028-4F11-B941-8675966A317E}" srcOrd="1" destOrd="0" presId="urn:microsoft.com/office/officeart/2005/8/layout/orgChart1"/>
    <dgm:cxn modelId="{1CB19897-99B4-4DCF-9CF3-EE6A48520106}" type="presOf" srcId="{A07FBC35-ACA4-416D-B3F6-1EB121C04557}" destId="{5D429FF1-0379-4AAE-A65A-70B0B0D74FD1}" srcOrd="0" destOrd="0" presId="urn:microsoft.com/office/officeart/2005/8/layout/orgChart1"/>
    <dgm:cxn modelId="{02C873DD-FB8C-4875-9607-4FB1508DE281}" srcId="{5EA0AEC4-4446-4F8B-8D88-95189FB67FE5}" destId="{C8A7A8BC-8BC5-4EEB-A62A-80A444AFD472}" srcOrd="0" destOrd="0" parTransId="{676FA164-4D9D-4950-B53C-52FAE3889EBC}" sibTransId="{39442B2F-2F20-4914-B28B-3D95E2F50490}"/>
    <dgm:cxn modelId="{B2741090-1C2F-4049-B6E8-73EC8213B48A}" srcId="{733CBFA5-D268-4C25-925A-BFDA64458C0A}" destId="{65871B96-03F9-49BF-982D-2F9BCDFC22FA}" srcOrd="2" destOrd="0" parTransId="{F610CFCF-7D12-424C-9FE2-A4F444C89AD5}" sibTransId="{E3B7C762-F8F9-40D3-98D4-457E3663009C}"/>
    <dgm:cxn modelId="{890230EF-D80A-4F77-9324-97D195071F85}" srcId="{5EA0AEC4-4446-4F8B-8D88-95189FB67FE5}" destId="{095CE011-3BC6-4931-A04C-5F79F7E5BC28}" srcOrd="3" destOrd="0" parTransId="{5C4AD57B-DC2E-47B1-A7D1-FF62F8738996}" sibTransId="{E8EAEC9A-00F9-4794-B75A-C7610CC9B8BD}"/>
    <dgm:cxn modelId="{E1DFA571-483A-4AE1-84BF-7F9444DFE0B9}" type="presOf" srcId="{582EEA02-D712-4727-BA8E-8160DA755E7B}" destId="{0AC02AE7-673B-4185-A4F2-584FC328E701}" srcOrd="1" destOrd="0" presId="urn:microsoft.com/office/officeart/2005/8/layout/orgChart1"/>
    <dgm:cxn modelId="{62CE41C6-F167-48E7-989D-5B34F55DF35F}" type="presOf" srcId="{5FD55F74-C37C-4DC3-B312-D4DF8A49FE73}" destId="{AF3A9ECC-EE86-42E6-92F7-174C3DAAD021}" srcOrd="0" destOrd="0" presId="urn:microsoft.com/office/officeart/2005/8/layout/orgChart1"/>
    <dgm:cxn modelId="{8E9146BE-2298-40A8-9ACF-36BDE33640CF}" type="presOf" srcId="{0D6D83F7-B2D7-416D-A2E2-14D75A61863F}" destId="{2BE9FC79-B18E-4711-B3B1-391FFDC57616}" srcOrd="0" destOrd="0" presId="urn:microsoft.com/office/officeart/2005/8/layout/orgChart1"/>
    <dgm:cxn modelId="{0BBD8325-C234-460C-A44C-9A9A0C790948}" srcId="{F3F5A613-9AEA-4E5E-A5E6-A54940028B3E}" destId="{29585F04-6E83-4B3C-822F-E418389B1905}" srcOrd="4" destOrd="0" parTransId="{B4B3BEFE-762C-4DFA-A719-E8FAD904F91C}" sibTransId="{79AE0CF1-6F0A-4A0F-9F76-3A762832E67C}"/>
    <dgm:cxn modelId="{F6DDA098-4E32-4254-B12C-A295F40D2A4D}" srcId="{C8A7A8BC-8BC5-4EEB-A62A-80A444AFD472}" destId="{333B1D28-7EA5-4346-91A4-4469CEBC68B9}" srcOrd="0" destOrd="0" parTransId="{255E4C39-43BC-49C1-9949-2198D6383411}" sibTransId="{DD8506D3-4EA3-49BD-972C-7060268BAEA3}"/>
    <dgm:cxn modelId="{B67B10F1-FBE1-4B9A-879E-41D489579FCB}" type="presOf" srcId="{61B4FF99-C100-4E41-96E2-0F7E9600F0C2}" destId="{CE52587D-288A-4B91-9C4B-78A59DF995D4}" srcOrd="1" destOrd="0" presId="urn:microsoft.com/office/officeart/2005/8/layout/orgChart1"/>
    <dgm:cxn modelId="{72684E64-C104-4E16-AF99-375E1DD67BB9}" type="presOf" srcId="{5C4AD57B-DC2E-47B1-A7D1-FF62F8738996}" destId="{789A8B61-2624-43B2-AAAC-63CD005508F0}" srcOrd="0" destOrd="0" presId="urn:microsoft.com/office/officeart/2005/8/layout/orgChart1"/>
    <dgm:cxn modelId="{5DC333EF-307B-4A5D-AE96-0B05ADD9DF2F}" srcId="{333B1D28-7EA5-4346-91A4-4469CEBC68B9}" destId="{24FB6A9E-4A6F-4E80-895C-E9AD1B89C9EC}" srcOrd="0" destOrd="0" parTransId="{219F6D8E-640F-4E96-A59E-8CAEA4162B4D}" sibTransId="{14EC2524-17F0-410C-B971-09E2E3FFF51E}"/>
    <dgm:cxn modelId="{3BEFBCF1-FDEA-4CA4-9613-B6CFCF9159CC}" type="presOf" srcId="{4E04C983-491B-488E-BD9B-102D0E658640}" destId="{75C207D9-7E59-467C-A956-ACBEBB9809C1}" srcOrd="0" destOrd="0" presId="urn:microsoft.com/office/officeart/2005/8/layout/orgChart1"/>
    <dgm:cxn modelId="{EB4C86F3-4265-4CDA-B310-1A0452450555}" type="presOf" srcId="{EF0D9E80-5671-4EE9-B000-626FB97EF9EF}" destId="{358425D1-DFE9-44FD-AFD4-02ECA08866C9}" srcOrd="0" destOrd="0" presId="urn:microsoft.com/office/officeart/2005/8/layout/orgChart1"/>
    <dgm:cxn modelId="{223EAC1E-08E0-4DD0-93BA-BBBBB380BDBF}" type="presOf" srcId="{833677CB-A867-4D63-A4B4-DEFEAF36A7EE}" destId="{64E9F3D9-9323-4FDF-8398-FB334A98D39E}" srcOrd="0" destOrd="0" presId="urn:microsoft.com/office/officeart/2005/8/layout/orgChart1"/>
    <dgm:cxn modelId="{1156D2CE-9ACD-4EFD-84AC-72FD08D0C5D1}" type="presOf" srcId="{0E60C491-7686-4921-9F0E-0470CC1D83C0}" destId="{0BBDEB86-C683-4859-B420-59461C428C90}" srcOrd="0" destOrd="0" presId="urn:microsoft.com/office/officeart/2005/8/layout/orgChart1"/>
    <dgm:cxn modelId="{3D629087-F9BD-43EE-8CB3-BBF9F1898E25}" type="presOf" srcId="{F610CFCF-7D12-424C-9FE2-A4F444C89AD5}" destId="{0D129C2E-37CA-4D4E-B3C7-A5F690ACB5DC}" srcOrd="0" destOrd="0" presId="urn:microsoft.com/office/officeart/2005/8/layout/orgChart1"/>
    <dgm:cxn modelId="{43F4F1BC-AF4E-4E95-9085-2CD65700BDC9}" type="presOf" srcId="{86B882CC-5510-4FA4-95BB-77537C366AA1}" destId="{4068C8F0-5A58-4BE7-A016-7BA5B35FE866}" srcOrd="0" destOrd="0" presId="urn:microsoft.com/office/officeart/2005/8/layout/orgChart1"/>
    <dgm:cxn modelId="{E1ED6E9B-4C3B-4002-85FA-913921FDC73D}" srcId="{582EEA02-D712-4727-BA8E-8160DA755E7B}" destId="{B6E3A184-B7A2-4C7C-A951-09642EA8EC68}" srcOrd="2" destOrd="0" parTransId="{7106CA79-A9E7-4997-8953-2CAFD063DD3D}" sibTransId="{E2D1EE44-423B-40DE-AB6B-93562B5EA628}"/>
    <dgm:cxn modelId="{A2050106-A6D0-4702-994C-CAE032340917}" srcId="{F3F5A613-9AEA-4E5E-A5E6-A54940028B3E}" destId="{733CBFA5-D268-4C25-925A-BFDA64458C0A}" srcOrd="1" destOrd="0" parTransId="{557555FB-6F18-4DA0-855B-30D053C6ECD2}" sibTransId="{83767250-A247-41AE-9482-7E0B71FBD29F}"/>
    <dgm:cxn modelId="{5619AFB8-0B28-47DB-BD34-3FC58F1EC8A6}" srcId="{733CBFA5-D268-4C25-925A-BFDA64458C0A}" destId="{10DDBAE9-072B-4DB4-ACA9-E02997CDA66B}" srcOrd="0" destOrd="0" parTransId="{4E04C983-491B-488E-BD9B-102D0E658640}" sibTransId="{D73AB90E-D896-4229-8A4F-B41333931EA0}"/>
    <dgm:cxn modelId="{7EFCE089-6C66-490B-B6C3-68F7E055595F}" type="presOf" srcId="{557555FB-6F18-4DA0-855B-30D053C6ECD2}" destId="{A78ECD6F-F9A9-48BC-8781-E2F90F1A37E0}" srcOrd="0" destOrd="0" presId="urn:microsoft.com/office/officeart/2005/8/layout/orgChart1"/>
    <dgm:cxn modelId="{D8662CA2-E7E8-4B45-8298-0B47659B8955}" type="presOf" srcId="{CD742A1E-D8AE-4981-8D5D-CBFAEEE39418}" destId="{09F634F6-B319-4909-AAE5-910F79FA62DC}" srcOrd="1" destOrd="0" presId="urn:microsoft.com/office/officeart/2005/8/layout/orgChart1"/>
    <dgm:cxn modelId="{59B342A3-9B04-4214-8F71-7006EC9FC643}" type="presOf" srcId="{37331831-D8E7-4BE8-B6F1-9A728F1800F7}" destId="{BF33C54B-18D5-4EAC-8177-D75484FCF9A2}" srcOrd="0" destOrd="0" presId="urn:microsoft.com/office/officeart/2005/8/layout/orgChart1"/>
    <dgm:cxn modelId="{011D037D-D6EC-4282-85C9-A820AF81B7AC}" srcId="{F6E5AE27-E17E-4837-A171-89D99CDFD44A}" destId="{F3F5A613-9AEA-4E5E-A5E6-A54940028B3E}" srcOrd="0" destOrd="0" parTransId="{D943C5AF-0ABB-4C31-9E71-DEBFA66429C9}" sibTransId="{635802F4-7DDC-4DF0-8BD7-2C6BF1A3ED8A}"/>
    <dgm:cxn modelId="{70F35F6A-133B-4AF6-BB06-F6A2DA67A6AC}" type="presOf" srcId="{4AE167BC-EB63-4736-AFA0-2B8F5513D46D}" destId="{317F7E87-75A2-4B5C-A555-6BB300629B74}" srcOrd="1" destOrd="0" presId="urn:microsoft.com/office/officeart/2005/8/layout/orgChart1"/>
    <dgm:cxn modelId="{FF4B2C9A-2682-4B2E-922E-BB1EF980F79A}" type="presOf" srcId="{676FA164-4D9D-4950-B53C-52FAE3889EBC}" destId="{5C4D0FCD-C374-4C3F-991D-9F93BA35F9A9}" srcOrd="0" destOrd="0" presId="urn:microsoft.com/office/officeart/2005/8/layout/orgChart1"/>
    <dgm:cxn modelId="{C018FC8F-3025-47B7-8021-EF8B1A10A966}" type="presOf" srcId="{ACEAAA1B-5DD4-4037-9258-90A419FCCD05}" destId="{D34B28D8-F03C-4856-84FA-1F90F21F70C7}" srcOrd="0" destOrd="0" presId="urn:microsoft.com/office/officeart/2005/8/layout/orgChart1"/>
    <dgm:cxn modelId="{663DB143-2AAB-4534-A022-06216EB1802E}" type="presOf" srcId="{B4B3BEFE-762C-4DFA-A719-E8FAD904F91C}" destId="{84A5F72C-5377-4550-8086-56929ADCE437}" srcOrd="0" destOrd="0" presId="urn:microsoft.com/office/officeart/2005/8/layout/orgChart1"/>
    <dgm:cxn modelId="{588F0529-40D9-4FDA-923A-BECEA146A1EA}" type="presOf" srcId="{733CBFA5-D268-4C25-925A-BFDA64458C0A}" destId="{88DECEFC-9B27-485E-AE22-98E80EE087E7}" srcOrd="0" destOrd="0" presId="urn:microsoft.com/office/officeart/2005/8/layout/orgChart1"/>
    <dgm:cxn modelId="{CB974C6E-F7CF-4FE8-B58C-C9EC3E000DC3}" type="presOf" srcId="{7106CA79-A9E7-4997-8953-2CAFD063DD3D}" destId="{F6B8DA25-DF5D-4A49-AA7B-64310E6D7E4A}" srcOrd="0" destOrd="0" presId="urn:microsoft.com/office/officeart/2005/8/layout/orgChart1"/>
    <dgm:cxn modelId="{21F8D5F5-AD12-465A-82A1-19C2D6844B62}" type="presOf" srcId="{B6E3A184-B7A2-4C7C-A951-09642EA8EC68}" destId="{A238C49E-623E-48AC-91CE-1DCEB074724F}" srcOrd="1" destOrd="0" presId="urn:microsoft.com/office/officeart/2005/8/layout/orgChart1"/>
    <dgm:cxn modelId="{87268C5F-35EF-40F6-9736-998C792C3297}" srcId="{F3F5A613-9AEA-4E5E-A5E6-A54940028B3E}" destId="{531A8A17-C675-402D-8A20-A0B9AF97BEB7}" srcOrd="5" destOrd="0" parTransId="{02653A06-75B6-4225-AF23-4E5B86FB8762}" sibTransId="{49BCD2CF-6922-47CF-907E-886BC53F9772}"/>
    <dgm:cxn modelId="{86FACDEB-F4B5-4279-B9DD-595D9D6E48B9}" type="presOf" srcId="{660ADD8B-3F06-4F96-A3AA-242B536F8636}" destId="{471CD762-B8A6-48AD-BE54-82728D7E4C31}" srcOrd="1" destOrd="0" presId="urn:microsoft.com/office/officeart/2005/8/layout/orgChart1"/>
    <dgm:cxn modelId="{9634797D-1E87-4F8C-B1D8-DC3F289B2D39}" srcId="{5EA0AEC4-4446-4F8B-8D88-95189FB67FE5}" destId="{3C4B57EE-C2B4-474A-B5DC-98590D7601DF}" srcOrd="1" destOrd="0" parTransId="{A07FBC35-ACA4-416D-B3F6-1EB121C04557}" sibTransId="{1FA8E996-F8DB-4E26-A9BA-99A8EB974310}"/>
    <dgm:cxn modelId="{D876DDD2-E10A-437D-95FD-6DA807406FDF}" type="presOf" srcId="{83D3BA1E-C9E5-47FE-81A9-059091FD3634}" destId="{17A466E5-7949-47FD-BCBC-44B2187197D3}" srcOrd="0" destOrd="0" presId="urn:microsoft.com/office/officeart/2005/8/layout/orgChart1"/>
    <dgm:cxn modelId="{E3789B0D-94C1-4C3B-979D-06AE731DD0C3}" type="presOf" srcId="{EF60BC50-54D7-4DC2-88CD-7683E9430E7C}" destId="{2AC52428-0185-4B08-8983-BD9C29AD7214}" srcOrd="0" destOrd="0" presId="urn:microsoft.com/office/officeart/2005/8/layout/orgChart1"/>
    <dgm:cxn modelId="{1045DB8E-3B11-4CFA-B2C5-D093E0C8CA8A}" type="presOf" srcId="{219F6D8E-640F-4E96-A59E-8CAEA4162B4D}" destId="{16A0C510-91C6-4A67-8A39-BBFE90FD4F98}" srcOrd="0" destOrd="0" presId="urn:microsoft.com/office/officeart/2005/8/layout/orgChart1"/>
    <dgm:cxn modelId="{CBB40492-9D1A-4D4C-939A-C2BEEEA064F4}" type="presOf" srcId="{E8B076B2-E019-4A91-AAEF-D9CB914F9FCE}" destId="{0AB09433-E24C-4D96-A1A5-F20DA1C4DA91}" srcOrd="0" destOrd="0" presId="urn:microsoft.com/office/officeart/2005/8/layout/orgChart1"/>
    <dgm:cxn modelId="{6B5E013A-06B3-4C58-880A-6FDCD73C7FEE}" srcId="{29585F04-6E83-4B3C-822F-E418389B1905}" destId="{582EEA02-D712-4727-BA8E-8160DA755E7B}" srcOrd="0" destOrd="0" parTransId="{021C8707-FFDD-4F3E-A171-C72335319C61}" sibTransId="{A0BFBA19-7338-4D29-9DE7-D42B25B7CD48}"/>
    <dgm:cxn modelId="{A8F50DCD-19D9-4315-9E00-0C32D07A00C3}" srcId="{F3F5A613-9AEA-4E5E-A5E6-A54940028B3E}" destId="{83D3BA1E-C9E5-47FE-81A9-059091FD3634}" srcOrd="0" destOrd="0" parTransId="{37331831-D8E7-4BE8-B6F1-9A728F1800F7}" sibTransId="{89841D69-95E4-48B3-8FFF-1325F91832A7}"/>
    <dgm:cxn modelId="{3A019DD3-B1E5-4067-850B-71878D3967DC}" type="presOf" srcId="{65871B96-03F9-49BF-982D-2F9BCDFC22FA}" destId="{84E4CBF7-BADD-4467-ADA1-89D38A711814}" srcOrd="0" destOrd="0" presId="urn:microsoft.com/office/officeart/2005/8/layout/orgChart1"/>
    <dgm:cxn modelId="{9D40F287-0372-4CDA-8F47-CB27D569A06D}" type="presOf" srcId="{10DDBAE9-072B-4DB4-ACA9-E02997CDA66B}" destId="{082E0E7D-F985-46DD-BBB9-A17E802611FF}" srcOrd="1" destOrd="0" presId="urn:microsoft.com/office/officeart/2005/8/layout/orgChart1"/>
    <dgm:cxn modelId="{45F4CB9F-E21B-43F3-ACA8-6A8DF52002FE}" type="presOf" srcId="{5EA0AEC4-4446-4F8B-8D88-95189FB67FE5}" destId="{57602CFB-890A-438F-A2B5-95B31483C0D3}" srcOrd="1" destOrd="0" presId="urn:microsoft.com/office/officeart/2005/8/layout/orgChart1"/>
    <dgm:cxn modelId="{46EE2F71-4E37-49CD-BA56-31641E32D31D}" type="presOf" srcId="{65871B96-03F9-49BF-982D-2F9BCDFC22FA}" destId="{1A2549F2-27ED-4055-B0AD-4A442D10B373}" srcOrd="1" destOrd="0" presId="urn:microsoft.com/office/officeart/2005/8/layout/orgChart1"/>
    <dgm:cxn modelId="{5396433A-E962-417B-B65A-8EC8152153F7}" type="presOf" srcId="{095CE011-3BC6-4931-A04C-5F79F7E5BC28}" destId="{30DA402B-022C-4427-B94B-F387D74CEAE1}" srcOrd="0" destOrd="0" presId="urn:microsoft.com/office/officeart/2005/8/layout/orgChart1"/>
    <dgm:cxn modelId="{5A4039FC-05DF-41A9-AFD4-9AB993DFCF86}" type="presOf" srcId="{EF0D9E80-5671-4EE9-B000-626FB97EF9EF}" destId="{0C58E626-FBD9-4C5D-B9D2-B30253AE4431}" srcOrd="1" destOrd="0" presId="urn:microsoft.com/office/officeart/2005/8/layout/orgChart1"/>
    <dgm:cxn modelId="{52ABCF6C-C420-4631-96AF-CC5F682C7E5A}" type="presOf" srcId="{F3F5A613-9AEA-4E5E-A5E6-A54940028B3E}" destId="{CF43C0FC-3733-4828-9068-47973F1E8A7B}" srcOrd="1" destOrd="0" presId="urn:microsoft.com/office/officeart/2005/8/layout/orgChart1"/>
    <dgm:cxn modelId="{6341E774-2417-45A6-9AAC-CE2644ABD40E}" type="presOf" srcId="{8535A152-2DB1-4E8A-A9B3-C325B2BFB40E}" destId="{79FDFEF8-A2F5-4D33-8E36-50BD0A705582}" srcOrd="0" destOrd="0" presId="urn:microsoft.com/office/officeart/2005/8/layout/orgChart1"/>
    <dgm:cxn modelId="{8AB2A6B9-5C8E-47C0-A50E-053AADADC197}" type="presOf" srcId="{333B1D28-7EA5-4346-91A4-4469CEBC68B9}" destId="{81892A60-31FA-43CC-8A33-8F936F60A996}" srcOrd="0" destOrd="0" presId="urn:microsoft.com/office/officeart/2005/8/layout/orgChart1"/>
    <dgm:cxn modelId="{980171BD-404B-4A4F-91E7-558774F5AA93}" type="presOf" srcId="{29585F04-6E83-4B3C-822F-E418389B1905}" destId="{B07FFE13-4202-45E4-AD71-230947B12F27}" srcOrd="0" destOrd="0" presId="urn:microsoft.com/office/officeart/2005/8/layout/orgChart1"/>
    <dgm:cxn modelId="{7CAA56E7-4E00-4164-BEC4-CB9BB8D02289}" type="presOf" srcId="{61B4FF99-C100-4E41-96E2-0F7E9600F0C2}" destId="{087E71E0-85B3-4E73-9269-FFCF9B571DAF}" srcOrd="0" destOrd="0" presId="urn:microsoft.com/office/officeart/2005/8/layout/orgChart1"/>
    <dgm:cxn modelId="{9EDDFB9B-DD01-47C6-9A3D-7B917542026D}" type="presOf" srcId="{24FB6A9E-4A6F-4E80-895C-E9AD1B89C9EC}" destId="{D4EF302E-4F67-4C4A-852B-6F05EAC4913A}" srcOrd="0" destOrd="0" presId="urn:microsoft.com/office/officeart/2005/8/layout/orgChart1"/>
    <dgm:cxn modelId="{BAB48150-8013-4350-A117-D86EE706AD61}" srcId="{582EEA02-D712-4727-BA8E-8160DA755E7B}" destId="{660ADD8B-3F06-4F96-A3AA-242B536F8636}" srcOrd="0" destOrd="0" parTransId="{0238EC38-4EFF-4BA6-BC9C-95E1A43E71C8}" sibTransId="{F2D55113-4AF7-42C8-B7D2-FCA9F1F41520}"/>
    <dgm:cxn modelId="{49661F7A-DD47-4D49-B05B-254CA46E1EBA}" type="presOf" srcId="{255E4C39-43BC-49C1-9949-2198D6383411}" destId="{FBD28FC6-5431-46C4-AE33-6DDC4FDEB11C}" srcOrd="0" destOrd="0" presId="urn:microsoft.com/office/officeart/2005/8/layout/orgChart1"/>
    <dgm:cxn modelId="{094F293A-29CE-4842-9C93-C1DE3F1B25C8}" type="presOf" srcId="{3C4B57EE-C2B4-474A-B5DC-98590D7601DF}" destId="{EE7CCE5C-1C40-473A-8459-CA0A412839E7}" srcOrd="1" destOrd="0" presId="urn:microsoft.com/office/officeart/2005/8/layout/orgChart1"/>
    <dgm:cxn modelId="{59BF6B92-7D13-42E2-9302-E299FFBAD121}" type="presOf" srcId="{F3F5A613-9AEA-4E5E-A5E6-A54940028B3E}" destId="{19C6B1D2-5FBA-4BF7-AB01-BF0F6BE104AC}" srcOrd="0" destOrd="0" presId="urn:microsoft.com/office/officeart/2005/8/layout/orgChart1"/>
    <dgm:cxn modelId="{EB673A3F-87A8-4A31-87E0-79A4B751BCDB}" srcId="{733CBFA5-D268-4C25-925A-BFDA64458C0A}" destId="{0E60C491-7686-4921-9F0E-0470CC1D83C0}" srcOrd="4" destOrd="0" parTransId="{8535A152-2DB1-4E8A-A9B3-C325B2BFB40E}" sibTransId="{481D1330-9996-4A5D-AE30-5137F4E7B1A7}"/>
    <dgm:cxn modelId="{178B38D0-4C93-4101-9466-8BAAE56E3B7B}" type="presOf" srcId="{095CE011-3BC6-4931-A04C-5F79F7E5BC28}" destId="{009F9C77-5ABA-4B2A-94C8-693D98855697}" srcOrd="1" destOrd="0" presId="urn:microsoft.com/office/officeart/2005/8/layout/orgChart1"/>
    <dgm:cxn modelId="{EAAD9B4A-A8B4-486E-8B5B-E56A5CA704D2}" srcId="{61B4FF99-C100-4E41-96E2-0F7E9600F0C2}" destId="{CD742A1E-D8AE-4981-8D5D-CBFAEEE39418}" srcOrd="0" destOrd="0" parTransId="{833677CB-A867-4D63-A4B4-DEFEAF36A7EE}" sibTransId="{A685AEE9-6773-45FD-8803-6A7731B885AE}"/>
    <dgm:cxn modelId="{C89B9DCC-BFBE-4412-886D-1A9FA0EC205F}" type="presOf" srcId="{E8B076B2-E019-4A91-AAEF-D9CB914F9FCE}" destId="{6AC8E037-7BB6-4C65-9230-4458862303AD}" srcOrd="1" destOrd="0" presId="urn:microsoft.com/office/officeart/2005/8/layout/orgChart1"/>
    <dgm:cxn modelId="{AB90B76C-DE3A-49ED-A6EF-A50C860A1027}" type="presOf" srcId="{DFE3D60B-C8DE-48DD-A1A5-4BB44FFC7152}" destId="{545C5B28-BF45-4E25-ABC2-47C3A37BB679}" srcOrd="0" destOrd="0" presId="urn:microsoft.com/office/officeart/2005/8/layout/orgChart1"/>
    <dgm:cxn modelId="{5750B6A1-366E-40A9-8723-EF8A903B7E91}" type="presOf" srcId="{83D3BA1E-C9E5-47FE-81A9-059091FD3634}" destId="{4B574332-9957-47DE-A651-8E8625427AFE}" srcOrd="1" destOrd="0" presId="urn:microsoft.com/office/officeart/2005/8/layout/orgChart1"/>
    <dgm:cxn modelId="{51FFA950-A051-47C5-80EA-6D563D0257EB}" type="presOf" srcId="{6D3FF2F4-6550-445E-A323-52CE03157B57}" destId="{56EC2D56-BCB7-4281-9B7E-6C07FE18B685}" srcOrd="0" destOrd="0" presId="urn:microsoft.com/office/officeart/2005/8/layout/orgChart1"/>
    <dgm:cxn modelId="{8AB1B7E3-4F6D-4C86-898F-1293B6A1753A}" type="presOf" srcId="{582EEA02-D712-4727-BA8E-8160DA755E7B}" destId="{502DF345-9711-48DD-9E44-AEFB1424A733}" srcOrd="0" destOrd="0" presId="urn:microsoft.com/office/officeart/2005/8/layout/orgChart1"/>
    <dgm:cxn modelId="{9D1FE77B-BC64-4AB1-BE65-AF3E53EC7A19}" srcId="{582EEA02-D712-4727-BA8E-8160DA755E7B}" destId="{4AE167BC-EB63-4736-AFA0-2B8F5513D46D}" srcOrd="1" destOrd="0" parTransId="{5FD55F74-C37C-4DC3-B312-D4DF8A49FE73}" sibTransId="{EC2CBA5C-0FC1-405E-9888-97A0E117484E}"/>
    <dgm:cxn modelId="{E62736C3-A033-43C1-A354-1D994D9112A5}" type="presOf" srcId="{531A8A17-C675-402D-8A20-A0B9AF97BEB7}" destId="{D07E0576-A180-4747-8201-04B94FE4A543}" srcOrd="1" destOrd="0" presId="urn:microsoft.com/office/officeart/2005/8/layout/orgChart1"/>
    <dgm:cxn modelId="{61FCD9A6-5FF3-4150-A8B9-1344A8E46D14}" type="presOf" srcId="{3C4B57EE-C2B4-474A-B5DC-98590D7601DF}" destId="{A0326D64-58D3-40BA-B95F-5F221B68F308}" srcOrd="0" destOrd="0" presId="urn:microsoft.com/office/officeart/2005/8/layout/orgChart1"/>
    <dgm:cxn modelId="{083C1DB6-DE84-4F59-8FFB-E9D09C136F2E}" srcId="{F3F5A613-9AEA-4E5E-A5E6-A54940028B3E}" destId="{EF0D9E80-5671-4EE9-B000-626FB97EF9EF}" srcOrd="2" destOrd="0" parTransId="{6D3FF2F4-6550-445E-A323-52CE03157B57}" sibTransId="{C0691BF7-61F2-4DA0-A0D4-DD2EAB5D4AB9}"/>
    <dgm:cxn modelId="{3970666B-69DB-41CA-9EC7-944F2C4E04A9}" type="presOf" srcId="{C8A7A8BC-8BC5-4EEB-A62A-80A444AFD472}" destId="{D76B577F-6A5A-4D5A-8C48-B75587CF9DE5}" srcOrd="1" destOrd="0" presId="urn:microsoft.com/office/officeart/2005/8/layout/orgChart1"/>
    <dgm:cxn modelId="{88C8E41C-2810-488F-A818-F81862884D07}" type="presOf" srcId="{B6E3A184-B7A2-4C7C-A951-09642EA8EC68}" destId="{08B3BB54-A35E-4435-9252-9740FC32EE87}" srcOrd="0" destOrd="0" presId="urn:microsoft.com/office/officeart/2005/8/layout/orgChart1"/>
    <dgm:cxn modelId="{23E187AC-C4C6-40D0-BFD9-93C3F97DF2CC}" srcId="{F3F5A613-9AEA-4E5E-A5E6-A54940028B3E}" destId="{E8B076B2-E019-4A91-AAEF-D9CB914F9FCE}" srcOrd="3" destOrd="0" parTransId="{DFE3D60B-C8DE-48DD-A1A5-4BB44FFC7152}" sibTransId="{EAB17676-6BBC-421F-B08F-F7BA6795E4E4}"/>
    <dgm:cxn modelId="{CB8091C3-43B8-44EA-8744-990871F34862}" type="presOf" srcId="{ACEAAA1B-5DD4-4037-9258-90A419FCCD05}" destId="{19F44B1C-DD62-4AAD-9C9B-C6362E783CC5}" srcOrd="1" destOrd="0" presId="urn:microsoft.com/office/officeart/2005/8/layout/orgChart1"/>
    <dgm:cxn modelId="{7AC42645-7360-448C-A953-0E60C99C53BE}" type="presOf" srcId="{333B1D28-7EA5-4346-91A4-4469CEBC68B9}" destId="{9C77C5BA-7ED1-46D4-8DC4-43727F80DD1B}" srcOrd="1" destOrd="0" presId="urn:microsoft.com/office/officeart/2005/8/layout/orgChart1"/>
    <dgm:cxn modelId="{418056CA-21E3-4C0F-AE2F-B64DACB7238F}" type="presOf" srcId="{CD742A1E-D8AE-4981-8D5D-CBFAEEE39418}" destId="{B0CA3FB0-7CAB-471A-BB44-2BD40BD44C53}" srcOrd="0" destOrd="0" presId="urn:microsoft.com/office/officeart/2005/8/layout/orgChart1"/>
    <dgm:cxn modelId="{45C88ACE-B812-4A43-8E3C-2A0BE87EA4A3}" type="presOf" srcId="{733CBFA5-D268-4C25-925A-BFDA64458C0A}" destId="{0FFB97FA-3CF1-4B7D-95D2-E5B3AD2AE0AB}" srcOrd="1" destOrd="0" presId="urn:microsoft.com/office/officeart/2005/8/layout/orgChart1"/>
    <dgm:cxn modelId="{4D4FF15F-9B65-481A-A057-8F1FB9DD3C8D}" type="presOf" srcId="{24FB6A9E-4A6F-4E80-895C-E9AD1B89C9EC}" destId="{3A8D671C-B4A1-4175-972E-334DCD193B10}" srcOrd="1" destOrd="0" presId="urn:microsoft.com/office/officeart/2005/8/layout/orgChart1"/>
    <dgm:cxn modelId="{761D9FD1-5143-42E5-972C-92BDDBAE1B58}" type="presOf" srcId="{021C8707-FFDD-4F3E-A171-C72335319C61}" destId="{F58F3D8C-3D3A-4BAA-A8E3-C3B6DFC464A6}" srcOrd="0" destOrd="0" presId="urn:microsoft.com/office/officeart/2005/8/layout/orgChart1"/>
    <dgm:cxn modelId="{11D9C150-249D-4B83-826D-840AA79AB5B3}" type="presOf" srcId="{02653A06-75B6-4225-AF23-4E5B86FB8762}" destId="{2742BD99-0EFA-442A-AB50-1A5CDF4CFA6C}" srcOrd="0" destOrd="0" presId="urn:microsoft.com/office/officeart/2005/8/layout/orgChart1"/>
    <dgm:cxn modelId="{FC08DF25-299F-4B22-AEB4-78E74632862E}" type="presOf" srcId="{5EA0AEC4-4446-4F8B-8D88-95189FB67FE5}" destId="{28CA9CAF-2148-438D-9586-418F404241D4}" srcOrd="0" destOrd="0" presId="urn:microsoft.com/office/officeart/2005/8/layout/orgChart1"/>
    <dgm:cxn modelId="{FA6F0629-A568-48C6-8098-5B1BDCC02464}" srcId="{5EA0AEC4-4446-4F8B-8D88-95189FB67FE5}" destId="{ACEAAA1B-5DD4-4037-9258-90A419FCCD05}" srcOrd="2" destOrd="0" parTransId="{86B882CC-5510-4FA4-95BB-77537C366AA1}" sibTransId="{A8101573-10B9-4F57-9097-9EB2D6B2D429}"/>
    <dgm:cxn modelId="{28A567C9-155A-4AEE-9F6A-A002BD126D8C}" type="presOf" srcId="{4AE167BC-EB63-4736-AFA0-2B8F5513D46D}" destId="{0FBD8A68-73D5-4F37-88C3-5E31BA20CAC8}" srcOrd="0" destOrd="0" presId="urn:microsoft.com/office/officeart/2005/8/layout/orgChart1"/>
    <dgm:cxn modelId="{AC341D48-B745-4978-A9FC-2809506EE8D9}" type="presOf" srcId="{0E60C491-7686-4921-9F0E-0470CC1D83C0}" destId="{AF0A6870-A5C1-4C40-8AAD-18BECF1F4937}" srcOrd="1" destOrd="0" presId="urn:microsoft.com/office/officeart/2005/8/layout/orgChart1"/>
    <dgm:cxn modelId="{0ED801DD-B838-4D3F-A2CE-7AD64DEB7E43}" type="presOf" srcId="{C8A7A8BC-8BC5-4EEB-A62A-80A444AFD472}" destId="{41F58EBB-0EC7-4B8F-A676-308DBFA8E2C8}" srcOrd="0" destOrd="0" presId="urn:microsoft.com/office/officeart/2005/8/layout/orgChart1"/>
    <dgm:cxn modelId="{F780D0E4-C39B-4553-BA14-EB3B1010846C}" type="presOf" srcId="{660ADD8B-3F06-4F96-A3AA-242B536F8636}" destId="{4EBBFD70-13CF-4421-9335-81796E7353B0}" srcOrd="0" destOrd="0" presId="urn:microsoft.com/office/officeart/2005/8/layout/orgChart1"/>
    <dgm:cxn modelId="{3DAD0A20-05A6-4BE1-9749-C0E5DA579006}" type="presOf" srcId="{531A8A17-C675-402D-8A20-A0B9AF97BEB7}" destId="{4EDE37EA-675F-49B6-9D09-DE8E4C5A41A7}" srcOrd="0" destOrd="0" presId="urn:microsoft.com/office/officeart/2005/8/layout/orgChart1"/>
    <dgm:cxn modelId="{AE4B1A95-78A8-403F-B6CA-0DAC62149D94}" type="presOf" srcId="{F6E5AE27-E17E-4837-A171-89D99CDFD44A}" destId="{152B199C-4B57-4D07-91E6-CC273BAF46F5}" srcOrd="0" destOrd="0" presId="urn:microsoft.com/office/officeart/2005/8/layout/orgChart1"/>
    <dgm:cxn modelId="{98E6A0DA-103D-4B6C-8E4B-CCBDD6FA1955}" type="presOf" srcId="{10DDBAE9-072B-4DB4-ACA9-E02997CDA66B}" destId="{92789F41-CA2A-40E6-A659-0D5B4E1A6D64}" srcOrd="0" destOrd="0" presId="urn:microsoft.com/office/officeart/2005/8/layout/orgChart1"/>
    <dgm:cxn modelId="{E4C1CA8E-56CC-469B-9808-A2E9E0C1D43F}" type="presParOf" srcId="{152B199C-4B57-4D07-91E6-CC273BAF46F5}" destId="{134E0445-F58D-4976-83EF-79D8E0B6ACDD}" srcOrd="0" destOrd="0" presId="urn:microsoft.com/office/officeart/2005/8/layout/orgChart1"/>
    <dgm:cxn modelId="{0FEF880C-26FC-4C59-82A7-72CA444FEC6C}" type="presParOf" srcId="{134E0445-F58D-4976-83EF-79D8E0B6ACDD}" destId="{9C27B70F-0CFF-4D86-A676-C6994F73C7D3}" srcOrd="0" destOrd="0" presId="urn:microsoft.com/office/officeart/2005/8/layout/orgChart1"/>
    <dgm:cxn modelId="{EC581398-DC15-4169-BA6A-5CD4B3CA2917}" type="presParOf" srcId="{9C27B70F-0CFF-4D86-A676-C6994F73C7D3}" destId="{19C6B1D2-5FBA-4BF7-AB01-BF0F6BE104AC}" srcOrd="0" destOrd="0" presId="urn:microsoft.com/office/officeart/2005/8/layout/orgChart1"/>
    <dgm:cxn modelId="{25E2F03B-F3CC-43C4-A72D-CFAB4AF642E1}" type="presParOf" srcId="{9C27B70F-0CFF-4D86-A676-C6994F73C7D3}" destId="{CF43C0FC-3733-4828-9068-47973F1E8A7B}" srcOrd="1" destOrd="0" presId="urn:microsoft.com/office/officeart/2005/8/layout/orgChart1"/>
    <dgm:cxn modelId="{A85CC11D-EA65-40E8-A8BA-B501F4E23902}" type="presParOf" srcId="{134E0445-F58D-4976-83EF-79D8E0B6ACDD}" destId="{E3C51777-7B82-472B-AFDD-60D73618B2DA}" srcOrd="1" destOrd="0" presId="urn:microsoft.com/office/officeart/2005/8/layout/orgChart1"/>
    <dgm:cxn modelId="{CD4DED8D-0CF4-4B94-80F0-F5683778859D}" type="presParOf" srcId="{E3C51777-7B82-472B-AFDD-60D73618B2DA}" destId="{BF33C54B-18D5-4EAC-8177-D75484FCF9A2}" srcOrd="0" destOrd="0" presId="urn:microsoft.com/office/officeart/2005/8/layout/orgChart1"/>
    <dgm:cxn modelId="{8B109AB6-7021-4DDF-9D84-4242DA2D0D52}" type="presParOf" srcId="{E3C51777-7B82-472B-AFDD-60D73618B2DA}" destId="{15A408F9-6692-4FCC-9BC0-F6650A690BA2}" srcOrd="1" destOrd="0" presId="urn:microsoft.com/office/officeart/2005/8/layout/orgChart1"/>
    <dgm:cxn modelId="{B87AB6B0-EA59-41F8-B389-96E50C9F924A}" type="presParOf" srcId="{15A408F9-6692-4FCC-9BC0-F6650A690BA2}" destId="{0E142FDC-6161-455D-B5FE-C882EFE055DF}" srcOrd="0" destOrd="0" presId="urn:microsoft.com/office/officeart/2005/8/layout/orgChart1"/>
    <dgm:cxn modelId="{CAA7008D-3F9B-40D8-A6D3-D65ED0189D55}" type="presParOf" srcId="{0E142FDC-6161-455D-B5FE-C882EFE055DF}" destId="{17A466E5-7949-47FD-BCBC-44B2187197D3}" srcOrd="0" destOrd="0" presId="urn:microsoft.com/office/officeart/2005/8/layout/orgChart1"/>
    <dgm:cxn modelId="{645B6ED0-DA12-4848-97C8-73687BE4E1D2}" type="presParOf" srcId="{0E142FDC-6161-455D-B5FE-C882EFE055DF}" destId="{4B574332-9957-47DE-A651-8E8625427AFE}" srcOrd="1" destOrd="0" presId="urn:microsoft.com/office/officeart/2005/8/layout/orgChart1"/>
    <dgm:cxn modelId="{F4AF77C4-4865-4FE6-A761-098BB8044D99}" type="presParOf" srcId="{15A408F9-6692-4FCC-9BC0-F6650A690BA2}" destId="{AD43603F-0147-462D-96CA-E432D296C945}" srcOrd="1" destOrd="0" presId="urn:microsoft.com/office/officeart/2005/8/layout/orgChart1"/>
    <dgm:cxn modelId="{DEDEC692-4D3D-4C35-A312-477A6654B643}" type="presParOf" srcId="{15A408F9-6692-4FCC-9BC0-F6650A690BA2}" destId="{A982D188-6580-4A15-94BB-9F17018D4508}" srcOrd="2" destOrd="0" presId="urn:microsoft.com/office/officeart/2005/8/layout/orgChart1"/>
    <dgm:cxn modelId="{3F9E85E7-43DE-473C-B9B7-DCC1E69B0AF7}" type="presParOf" srcId="{E3C51777-7B82-472B-AFDD-60D73618B2DA}" destId="{A78ECD6F-F9A9-48BC-8781-E2F90F1A37E0}" srcOrd="2" destOrd="0" presId="urn:microsoft.com/office/officeart/2005/8/layout/orgChart1"/>
    <dgm:cxn modelId="{E8E47E5B-3304-4D08-80CE-F8385B80D34C}" type="presParOf" srcId="{E3C51777-7B82-472B-AFDD-60D73618B2DA}" destId="{1CBC5DDE-FE77-4A17-B1AB-FFFC9912D480}" srcOrd="3" destOrd="0" presId="urn:microsoft.com/office/officeart/2005/8/layout/orgChart1"/>
    <dgm:cxn modelId="{BCAA60B1-6EE0-4DF2-A64F-EC0CF8DCAC8B}" type="presParOf" srcId="{1CBC5DDE-FE77-4A17-B1AB-FFFC9912D480}" destId="{193EE626-2E90-4B57-8514-9B0814226F4F}" srcOrd="0" destOrd="0" presId="urn:microsoft.com/office/officeart/2005/8/layout/orgChart1"/>
    <dgm:cxn modelId="{45B97B18-756C-4799-B9FD-8B6D9C490547}" type="presParOf" srcId="{193EE626-2E90-4B57-8514-9B0814226F4F}" destId="{88DECEFC-9B27-485E-AE22-98E80EE087E7}" srcOrd="0" destOrd="0" presId="urn:microsoft.com/office/officeart/2005/8/layout/orgChart1"/>
    <dgm:cxn modelId="{84642C12-0A09-4CDC-AE27-B706962C69B8}" type="presParOf" srcId="{193EE626-2E90-4B57-8514-9B0814226F4F}" destId="{0FFB97FA-3CF1-4B7D-95D2-E5B3AD2AE0AB}" srcOrd="1" destOrd="0" presId="urn:microsoft.com/office/officeart/2005/8/layout/orgChart1"/>
    <dgm:cxn modelId="{8DCE0EB4-C04F-420B-B462-2C4C123916DE}" type="presParOf" srcId="{1CBC5DDE-FE77-4A17-B1AB-FFFC9912D480}" destId="{AB406D22-AA26-48CE-A45E-72B66E10A8D8}" srcOrd="1" destOrd="0" presId="urn:microsoft.com/office/officeart/2005/8/layout/orgChart1"/>
    <dgm:cxn modelId="{E85ED520-2059-4674-9659-B9EE131A5A81}" type="presParOf" srcId="{AB406D22-AA26-48CE-A45E-72B66E10A8D8}" destId="{75C207D9-7E59-467C-A956-ACBEBB9809C1}" srcOrd="0" destOrd="0" presId="urn:microsoft.com/office/officeart/2005/8/layout/orgChart1"/>
    <dgm:cxn modelId="{9577401B-CBAF-472B-BEC8-CB28E3EFBAE6}" type="presParOf" srcId="{AB406D22-AA26-48CE-A45E-72B66E10A8D8}" destId="{40485739-0198-44CF-A7B0-DEA9F99243AB}" srcOrd="1" destOrd="0" presId="urn:microsoft.com/office/officeart/2005/8/layout/orgChart1"/>
    <dgm:cxn modelId="{26BE8726-5EDD-4914-978A-1A516FC3CA90}" type="presParOf" srcId="{40485739-0198-44CF-A7B0-DEA9F99243AB}" destId="{4BB66016-302D-4012-980E-2FF5FD4C787F}" srcOrd="0" destOrd="0" presId="urn:microsoft.com/office/officeart/2005/8/layout/orgChart1"/>
    <dgm:cxn modelId="{FA718C1B-4195-4EA8-9250-646FAF68DFFF}" type="presParOf" srcId="{4BB66016-302D-4012-980E-2FF5FD4C787F}" destId="{92789F41-CA2A-40E6-A659-0D5B4E1A6D64}" srcOrd="0" destOrd="0" presId="urn:microsoft.com/office/officeart/2005/8/layout/orgChart1"/>
    <dgm:cxn modelId="{7F6B5EA0-D56F-4E4F-8B72-74E0D82AB752}" type="presParOf" srcId="{4BB66016-302D-4012-980E-2FF5FD4C787F}" destId="{082E0E7D-F985-46DD-BBB9-A17E802611FF}" srcOrd="1" destOrd="0" presId="urn:microsoft.com/office/officeart/2005/8/layout/orgChart1"/>
    <dgm:cxn modelId="{F4324843-E449-4AE2-8144-81FC32B401DA}" type="presParOf" srcId="{40485739-0198-44CF-A7B0-DEA9F99243AB}" destId="{66F5EC52-451C-4ED4-9D01-8F5DCD795866}" srcOrd="1" destOrd="0" presId="urn:microsoft.com/office/officeart/2005/8/layout/orgChart1"/>
    <dgm:cxn modelId="{C9A25BBC-7322-44FC-BAEF-6DC6EB0DABB1}" type="presParOf" srcId="{40485739-0198-44CF-A7B0-DEA9F99243AB}" destId="{C2BA8DDC-A12E-4D50-87AC-4B4CB9132426}" srcOrd="2" destOrd="0" presId="urn:microsoft.com/office/officeart/2005/8/layout/orgChart1"/>
    <dgm:cxn modelId="{DE839948-FB07-4C3C-ACC1-8AB9989192AE}" type="presParOf" srcId="{AB406D22-AA26-48CE-A45E-72B66E10A8D8}" destId="{2AC52428-0185-4B08-8983-BD9C29AD7214}" srcOrd="2" destOrd="0" presId="urn:microsoft.com/office/officeart/2005/8/layout/orgChart1"/>
    <dgm:cxn modelId="{F7118E89-0F9A-498B-92DC-B08FC91213AB}" type="presParOf" srcId="{AB406D22-AA26-48CE-A45E-72B66E10A8D8}" destId="{7CBB9B45-95E5-44A3-97DF-3E116EA25132}" srcOrd="3" destOrd="0" presId="urn:microsoft.com/office/officeart/2005/8/layout/orgChart1"/>
    <dgm:cxn modelId="{DCDC47C8-F7A7-4F9B-913E-4568DAB6A4F1}" type="presParOf" srcId="{7CBB9B45-95E5-44A3-97DF-3E116EA25132}" destId="{19EEC586-7239-4EEE-8A96-8DEBE5FA2A94}" srcOrd="0" destOrd="0" presId="urn:microsoft.com/office/officeart/2005/8/layout/orgChart1"/>
    <dgm:cxn modelId="{87DEC9DC-8750-47F1-8DFA-93961204E079}" type="presParOf" srcId="{19EEC586-7239-4EEE-8A96-8DEBE5FA2A94}" destId="{28CA9CAF-2148-438D-9586-418F404241D4}" srcOrd="0" destOrd="0" presId="urn:microsoft.com/office/officeart/2005/8/layout/orgChart1"/>
    <dgm:cxn modelId="{85715D45-8020-490B-9253-8FEEC23C8D9B}" type="presParOf" srcId="{19EEC586-7239-4EEE-8A96-8DEBE5FA2A94}" destId="{57602CFB-890A-438F-A2B5-95B31483C0D3}" srcOrd="1" destOrd="0" presId="urn:microsoft.com/office/officeart/2005/8/layout/orgChart1"/>
    <dgm:cxn modelId="{FB6ED6A0-5ED0-4B2B-B955-6237011BB23F}" type="presParOf" srcId="{7CBB9B45-95E5-44A3-97DF-3E116EA25132}" destId="{25927957-C0AF-4451-93ED-D6364EA34C42}" srcOrd="1" destOrd="0" presId="urn:microsoft.com/office/officeart/2005/8/layout/orgChart1"/>
    <dgm:cxn modelId="{C8918EE0-0FDF-45E4-8434-7907B797D33F}" type="presParOf" srcId="{25927957-C0AF-4451-93ED-D6364EA34C42}" destId="{5C4D0FCD-C374-4C3F-991D-9F93BA35F9A9}" srcOrd="0" destOrd="0" presId="urn:microsoft.com/office/officeart/2005/8/layout/orgChart1"/>
    <dgm:cxn modelId="{3FB11970-7925-4338-BC11-66EB803FF6D0}" type="presParOf" srcId="{25927957-C0AF-4451-93ED-D6364EA34C42}" destId="{D7C84B0C-827B-4EE4-B913-86184F5F101B}" srcOrd="1" destOrd="0" presId="urn:microsoft.com/office/officeart/2005/8/layout/orgChart1"/>
    <dgm:cxn modelId="{DBE9F553-DD88-456A-9782-BC84C19C0211}" type="presParOf" srcId="{D7C84B0C-827B-4EE4-B913-86184F5F101B}" destId="{62792B2A-EF51-4531-9288-BF80A0032CF1}" srcOrd="0" destOrd="0" presId="urn:microsoft.com/office/officeart/2005/8/layout/orgChart1"/>
    <dgm:cxn modelId="{73EE43A0-F6E6-4D9F-9177-ED8F0B43E4D4}" type="presParOf" srcId="{62792B2A-EF51-4531-9288-BF80A0032CF1}" destId="{41F58EBB-0EC7-4B8F-A676-308DBFA8E2C8}" srcOrd="0" destOrd="0" presId="urn:microsoft.com/office/officeart/2005/8/layout/orgChart1"/>
    <dgm:cxn modelId="{4B44CBAC-4B56-4610-8342-70734E11CFD2}" type="presParOf" srcId="{62792B2A-EF51-4531-9288-BF80A0032CF1}" destId="{D76B577F-6A5A-4D5A-8C48-B75587CF9DE5}" srcOrd="1" destOrd="0" presId="urn:microsoft.com/office/officeart/2005/8/layout/orgChart1"/>
    <dgm:cxn modelId="{E3A2900C-655B-40AB-86AA-8D2DD8D5EC3A}" type="presParOf" srcId="{D7C84B0C-827B-4EE4-B913-86184F5F101B}" destId="{849D7F82-8486-4985-BE26-84D08D5877C4}" srcOrd="1" destOrd="0" presId="urn:microsoft.com/office/officeart/2005/8/layout/orgChart1"/>
    <dgm:cxn modelId="{81F4B934-03CC-4B06-8AA9-8AE43158DA82}" type="presParOf" srcId="{849D7F82-8486-4985-BE26-84D08D5877C4}" destId="{FBD28FC6-5431-46C4-AE33-6DDC4FDEB11C}" srcOrd="0" destOrd="0" presId="urn:microsoft.com/office/officeart/2005/8/layout/orgChart1"/>
    <dgm:cxn modelId="{5EB76BE0-475D-4370-AD9C-AA65F6F3AC39}" type="presParOf" srcId="{849D7F82-8486-4985-BE26-84D08D5877C4}" destId="{EC7703DF-2A56-4957-A337-C462970F9E2E}" srcOrd="1" destOrd="0" presId="urn:microsoft.com/office/officeart/2005/8/layout/orgChart1"/>
    <dgm:cxn modelId="{421C799E-1B4D-404B-9810-859DFAB927DF}" type="presParOf" srcId="{EC7703DF-2A56-4957-A337-C462970F9E2E}" destId="{520A8C0E-AC38-47ED-8902-830CF7D68A2D}" srcOrd="0" destOrd="0" presId="urn:microsoft.com/office/officeart/2005/8/layout/orgChart1"/>
    <dgm:cxn modelId="{18D748FB-157B-4439-8E6E-C676444304DA}" type="presParOf" srcId="{520A8C0E-AC38-47ED-8902-830CF7D68A2D}" destId="{81892A60-31FA-43CC-8A33-8F936F60A996}" srcOrd="0" destOrd="0" presId="urn:microsoft.com/office/officeart/2005/8/layout/orgChart1"/>
    <dgm:cxn modelId="{D798ACF6-3C02-4752-9987-B9542C80F6A9}" type="presParOf" srcId="{520A8C0E-AC38-47ED-8902-830CF7D68A2D}" destId="{9C77C5BA-7ED1-46D4-8DC4-43727F80DD1B}" srcOrd="1" destOrd="0" presId="urn:microsoft.com/office/officeart/2005/8/layout/orgChart1"/>
    <dgm:cxn modelId="{813A9471-28B4-49D0-99B7-7F233D09B17F}" type="presParOf" srcId="{EC7703DF-2A56-4957-A337-C462970F9E2E}" destId="{871FC5B6-3B68-4DB3-955B-58D908898AEE}" srcOrd="1" destOrd="0" presId="urn:microsoft.com/office/officeart/2005/8/layout/orgChart1"/>
    <dgm:cxn modelId="{EC4BF8E6-48DD-41EB-98DD-EF3AE1972CB3}" type="presParOf" srcId="{871FC5B6-3B68-4DB3-955B-58D908898AEE}" destId="{16A0C510-91C6-4A67-8A39-BBFE90FD4F98}" srcOrd="0" destOrd="0" presId="urn:microsoft.com/office/officeart/2005/8/layout/orgChart1"/>
    <dgm:cxn modelId="{9B2F7E2E-B251-4CE3-9DF3-905C430F4416}" type="presParOf" srcId="{871FC5B6-3B68-4DB3-955B-58D908898AEE}" destId="{C9107513-0B1F-49D3-9599-8B35BC9B280A}" srcOrd="1" destOrd="0" presId="urn:microsoft.com/office/officeart/2005/8/layout/orgChart1"/>
    <dgm:cxn modelId="{9E4D124F-F579-45F0-B7DE-5D4EF9E3C21A}" type="presParOf" srcId="{C9107513-0B1F-49D3-9599-8B35BC9B280A}" destId="{39FF65D1-C56F-4137-9258-183BABCC97AA}" srcOrd="0" destOrd="0" presId="urn:microsoft.com/office/officeart/2005/8/layout/orgChart1"/>
    <dgm:cxn modelId="{C3A531C7-BAA1-4AAA-9D71-D7ACA8E94CC4}" type="presParOf" srcId="{39FF65D1-C56F-4137-9258-183BABCC97AA}" destId="{D4EF302E-4F67-4C4A-852B-6F05EAC4913A}" srcOrd="0" destOrd="0" presId="urn:microsoft.com/office/officeart/2005/8/layout/orgChart1"/>
    <dgm:cxn modelId="{533DEC0B-9FF5-4727-8ADA-43554C445C62}" type="presParOf" srcId="{39FF65D1-C56F-4137-9258-183BABCC97AA}" destId="{3A8D671C-B4A1-4175-972E-334DCD193B10}" srcOrd="1" destOrd="0" presId="urn:microsoft.com/office/officeart/2005/8/layout/orgChart1"/>
    <dgm:cxn modelId="{9161BDC8-3BF1-4A9A-9189-4FDC94B5B204}" type="presParOf" srcId="{C9107513-0B1F-49D3-9599-8B35BC9B280A}" destId="{13A3FB34-4716-4A1F-9851-F33061680F07}" srcOrd="1" destOrd="0" presId="urn:microsoft.com/office/officeart/2005/8/layout/orgChart1"/>
    <dgm:cxn modelId="{F0CA9920-F9EB-4DE5-B23C-DCB45C00AE0A}" type="presParOf" srcId="{C9107513-0B1F-49D3-9599-8B35BC9B280A}" destId="{DA12846B-AA6D-44D3-ACC6-43D4A5B7A074}" srcOrd="2" destOrd="0" presId="urn:microsoft.com/office/officeart/2005/8/layout/orgChart1"/>
    <dgm:cxn modelId="{A25E018C-B193-4661-A453-F673D85CA3A9}" type="presParOf" srcId="{EC7703DF-2A56-4957-A337-C462970F9E2E}" destId="{827E012E-C58E-4FD4-98AE-3D0CF500778E}" srcOrd="2" destOrd="0" presId="urn:microsoft.com/office/officeart/2005/8/layout/orgChart1"/>
    <dgm:cxn modelId="{41747F44-736E-41B3-9788-3C6DB35CACEB}" type="presParOf" srcId="{D7C84B0C-827B-4EE4-B913-86184F5F101B}" destId="{0370212E-DA82-42A6-BD70-997B37307C84}" srcOrd="2" destOrd="0" presId="urn:microsoft.com/office/officeart/2005/8/layout/orgChart1"/>
    <dgm:cxn modelId="{3CCE1B6A-7BB0-453A-8FE9-66BE56E9109F}" type="presParOf" srcId="{25927957-C0AF-4451-93ED-D6364EA34C42}" destId="{5D429FF1-0379-4AAE-A65A-70B0B0D74FD1}" srcOrd="2" destOrd="0" presId="urn:microsoft.com/office/officeart/2005/8/layout/orgChart1"/>
    <dgm:cxn modelId="{E41F7647-8C59-48C2-9335-A49C442C8FDA}" type="presParOf" srcId="{25927957-C0AF-4451-93ED-D6364EA34C42}" destId="{701F86A5-C4C8-4D92-A518-0D44E9A25D8D}" srcOrd="3" destOrd="0" presId="urn:microsoft.com/office/officeart/2005/8/layout/orgChart1"/>
    <dgm:cxn modelId="{709C40B8-1701-4C29-91AA-2C0AC92CA00C}" type="presParOf" srcId="{701F86A5-C4C8-4D92-A518-0D44E9A25D8D}" destId="{59241F21-1569-4C4C-9117-8BB173D6C727}" srcOrd="0" destOrd="0" presId="urn:microsoft.com/office/officeart/2005/8/layout/orgChart1"/>
    <dgm:cxn modelId="{91D59D16-E49A-44BD-8B2E-2109F57645C9}" type="presParOf" srcId="{59241F21-1569-4C4C-9117-8BB173D6C727}" destId="{A0326D64-58D3-40BA-B95F-5F221B68F308}" srcOrd="0" destOrd="0" presId="urn:microsoft.com/office/officeart/2005/8/layout/orgChart1"/>
    <dgm:cxn modelId="{69DB632F-B07B-438D-A9C0-1FE34044F5D3}" type="presParOf" srcId="{59241F21-1569-4C4C-9117-8BB173D6C727}" destId="{EE7CCE5C-1C40-473A-8459-CA0A412839E7}" srcOrd="1" destOrd="0" presId="urn:microsoft.com/office/officeart/2005/8/layout/orgChart1"/>
    <dgm:cxn modelId="{4B8010C9-52B4-4124-8103-4F2DEADF9D7E}" type="presParOf" srcId="{701F86A5-C4C8-4D92-A518-0D44E9A25D8D}" destId="{F170853C-839F-4654-AE0D-21A9A451FF14}" srcOrd="1" destOrd="0" presId="urn:microsoft.com/office/officeart/2005/8/layout/orgChart1"/>
    <dgm:cxn modelId="{CB712645-7606-4EAD-88E3-E8D41FA12677}" type="presParOf" srcId="{701F86A5-C4C8-4D92-A518-0D44E9A25D8D}" destId="{07CB0AE3-9CCA-4E57-9F0E-DB9973066AE9}" srcOrd="2" destOrd="0" presId="urn:microsoft.com/office/officeart/2005/8/layout/orgChart1"/>
    <dgm:cxn modelId="{E0CE9CAC-6FE4-43F0-AE87-682E2471A3D4}" type="presParOf" srcId="{25927957-C0AF-4451-93ED-D6364EA34C42}" destId="{4068C8F0-5A58-4BE7-A016-7BA5B35FE866}" srcOrd="4" destOrd="0" presId="urn:microsoft.com/office/officeart/2005/8/layout/orgChart1"/>
    <dgm:cxn modelId="{53C49B1E-C4AD-4A07-9301-950B96C54F91}" type="presParOf" srcId="{25927957-C0AF-4451-93ED-D6364EA34C42}" destId="{B8B6F79D-88D2-4200-8BA3-98CBC494875D}" srcOrd="5" destOrd="0" presId="urn:microsoft.com/office/officeart/2005/8/layout/orgChart1"/>
    <dgm:cxn modelId="{F7E698DC-925A-4BB3-A44C-349BC154385E}" type="presParOf" srcId="{B8B6F79D-88D2-4200-8BA3-98CBC494875D}" destId="{36088275-C2A5-45D9-B6E7-384743C28260}" srcOrd="0" destOrd="0" presId="urn:microsoft.com/office/officeart/2005/8/layout/orgChart1"/>
    <dgm:cxn modelId="{AA0F570A-698B-49C2-B707-7A526E818E04}" type="presParOf" srcId="{36088275-C2A5-45D9-B6E7-384743C28260}" destId="{D34B28D8-F03C-4856-84FA-1F90F21F70C7}" srcOrd="0" destOrd="0" presId="urn:microsoft.com/office/officeart/2005/8/layout/orgChart1"/>
    <dgm:cxn modelId="{9E7EDBF1-AB62-4577-AD22-D2366D7D0895}" type="presParOf" srcId="{36088275-C2A5-45D9-B6E7-384743C28260}" destId="{19F44B1C-DD62-4AAD-9C9B-C6362E783CC5}" srcOrd="1" destOrd="0" presId="urn:microsoft.com/office/officeart/2005/8/layout/orgChart1"/>
    <dgm:cxn modelId="{ED7E510C-9F6A-4D6E-B2E1-D614CCDA91C4}" type="presParOf" srcId="{B8B6F79D-88D2-4200-8BA3-98CBC494875D}" destId="{B595FB99-4A0C-4408-81C5-026F14CD2727}" srcOrd="1" destOrd="0" presId="urn:microsoft.com/office/officeart/2005/8/layout/orgChart1"/>
    <dgm:cxn modelId="{46F68A69-0ECF-4DCB-8A4E-C4A7F3583811}" type="presParOf" srcId="{B8B6F79D-88D2-4200-8BA3-98CBC494875D}" destId="{35CBF5EE-4190-49D9-83B5-C68A80C6C3ED}" srcOrd="2" destOrd="0" presId="urn:microsoft.com/office/officeart/2005/8/layout/orgChart1"/>
    <dgm:cxn modelId="{38D3FEAC-050D-403D-8817-925653566FB7}" type="presParOf" srcId="{25927957-C0AF-4451-93ED-D6364EA34C42}" destId="{789A8B61-2624-43B2-AAAC-63CD005508F0}" srcOrd="6" destOrd="0" presId="urn:microsoft.com/office/officeart/2005/8/layout/orgChart1"/>
    <dgm:cxn modelId="{7E5B8800-C43D-4C2B-9EC5-3388C079F84D}" type="presParOf" srcId="{25927957-C0AF-4451-93ED-D6364EA34C42}" destId="{F07D1FD4-6C5A-4A69-9C2D-FEEB3F9C495D}" srcOrd="7" destOrd="0" presId="urn:microsoft.com/office/officeart/2005/8/layout/orgChart1"/>
    <dgm:cxn modelId="{00568C9D-EF09-44B5-966C-DDA496067326}" type="presParOf" srcId="{F07D1FD4-6C5A-4A69-9C2D-FEEB3F9C495D}" destId="{8B357C25-0690-4E41-87D0-41BC5253A3AF}" srcOrd="0" destOrd="0" presId="urn:microsoft.com/office/officeart/2005/8/layout/orgChart1"/>
    <dgm:cxn modelId="{348FDD5C-0FDE-4315-99C6-B427D1559E2F}" type="presParOf" srcId="{8B357C25-0690-4E41-87D0-41BC5253A3AF}" destId="{30DA402B-022C-4427-B94B-F387D74CEAE1}" srcOrd="0" destOrd="0" presId="urn:microsoft.com/office/officeart/2005/8/layout/orgChart1"/>
    <dgm:cxn modelId="{F50CDDB6-7574-42FC-BFE7-139371CB7CDD}" type="presParOf" srcId="{8B357C25-0690-4E41-87D0-41BC5253A3AF}" destId="{009F9C77-5ABA-4B2A-94C8-693D98855697}" srcOrd="1" destOrd="0" presId="urn:microsoft.com/office/officeart/2005/8/layout/orgChart1"/>
    <dgm:cxn modelId="{9FDBFB43-4947-4096-8369-4CF3D5434680}" type="presParOf" srcId="{F07D1FD4-6C5A-4A69-9C2D-FEEB3F9C495D}" destId="{7FEB374E-EF11-410F-8756-65800EB279E4}" srcOrd="1" destOrd="0" presId="urn:microsoft.com/office/officeart/2005/8/layout/orgChart1"/>
    <dgm:cxn modelId="{A65ADA5E-3208-400C-82FC-4FCC82252634}" type="presParOf" srcId="{F07D1FD4-6C5A-4A69-9C2D-FEEB3F9C495D}" destId="{4A7E54FD-296E-45C9-B696-BB43AEB803DC}" srcOrd="2" destOrd="0" presId="urn:microsoft.com/office/officeart/2005/8/layout/orgChart1"/>
    <dgm:cxn modelId="{349604C1-D086-41A2-B05C-80A2053D7B9A}" type="presParOf" srcId="{7CBB9B45-95E5-44A3-97DF-3E116EA25132}" destId="{AFB29C38-1872-4986-B3FD-ECC409E53041}" srcOrd="2" destOrd="0" presId="urn:microsoft.com/office/officeart/2005/8/layout/orgChart1"/>
    <dgm:cxn modelId="{EBADE850-AAA2-4A91-B601-7450EE204A3F}" type="presParOf" srcId="{AB406D22-AA26-48CE-A45E-72B66E10A8D8}" destId="{0D129C2E-37CA-4D4E-B3C7-A5F690ACB5DC}" srcOrd="4" destOrd="0" presId="urn:microsoft.com/office/officeart/2005/8/layout/orgChart1"/>
    <dgm:cxn modelId="{A6DE4A3A-6EA6-4F36-B5AF-1853C821FC88}" type="presParOf" srcId="{AB406D22-AA26-48CE-A45E-72B66E10A8D8}" destId="{842F7317-3DE7-448A-88E0-7CD624AA176D}" srcOrd="5" destOrd="0" presId="urn:microsoft.com/office/officeart/2005/8/layout/orgChart1"/>
    <dgm:cxn modelId="{ABAD048B-62E3-40C2-B969-30E65D22436E}" type="presParOf" srcId="{842F7317-3DE7-448A-88E0-7CD624AA176D}" destId="{A14FAE41-2457-4DD9-84FD-9FB17E8D1024}" srcOrd="0" destOrd="0" presId="urn:microsoft.com/office/officeart/2005/8/layout/orgChart1"/>
    <dgm:cxn modelId="{D9F957F0-DB48-499B-A970-C94E4069B2AC}" type="presParOf" srcId="{A14FAE41-2457-4DD9-84FD-9FB17E8D1024}" destId="{84E4CBF7-BADD-4467-ADA1-89D38A711814}" srcOrd="0" destOrd="0" presId="urn:microsoft.com/office/officeart/2005/8/layout/orgChart1"/>
    <dgm:cxn modelId="{6D896C5B-A3BE-4A42-A157-796340A209D2}" type="presParOf" srcId="{A14FAE41-2457-4DD9-84FD-9FB17E8D1024}" destId="{1A2549F2-27ED-4055-B0AD-4A442D10B373}" srcOrd="1" destOrd="0" presId="urn:microsoft.com/office/officeart/2005/8/layout/orgChart1"/>
    <dgm:cxn modelId="{704FB088-45EF-4CC6-8260-9D8735A54C06}" type="presParOf" srcId="{842F7317-3DE7-448A-88E0-7CD624AA176D}" destId="{984627A7-B6E0-406A-B987-4EB9FD27A3E2}" srcOrd="1" destOrd="0" presId="urn:microsoft.com/office/officeart/2005/8/layout/orgChart1"/>
    <dgm:cxn modelId="{8495E664-3877-48AF-A639-AB9F911057E2}" type="presParOf" srcId="{842F7317-3DE7-448A-88E0-7CD624AA176D}" destId="{A57075C4-407F-43C6-8E5E-85064DB8672E}" srcOrd="2" destOrd="0" presId="urn:microsoft.com/office/officeart/2005/8/layout/orgChart1"/>
    <dgm:cxn modelId="{312FC04A-6953-41B2-B9E6-D1B88E7E0870}" type="presParOf" srcId="{AB406D22-AA26-48CE-A45E-72B66E10A8D8}" destId="{2BE9FC79-B18E-4711-B3B1-391FFDC57616}" srcOrd="6" destOrd="0" presId="urn:microsoft.com/office/officeart/2005/8/layout/orgChart1"/>
    <dgm:cxn modelId="{31051CCC-8CB6-49CD-B2C5-D0C8BE934392}" type="presParOf" srcId="{AB406D22-AA26-48CE-A45E-72B66E10A8D8}" destId="{FF974FB8-546F-4B41-9003-97477EB4F60F}" srcOrd="7" destOrd="0" presId="urn:microsoft.com/office/officeart/2005/8/layout/orgChart1"/>
    <dgm:cxn modelId="{427A1872-4F47-4762-A780-4397CB4BDDE7}" type="presParOf" srcId="{FF974FB8-546F-4B41-9003-97477EB4F60F}" destId="{3DE46AB8-C601-486E-8CBC-9063E511546D}" srcOrd="0" destOrd="0" presId="urn:microsoft.com/office/officeart/2005/8/layout/orgChart1"/>
    <dgm:cxn modelId="{6FC289D2-5DC7-4AAA-957D-93917C75BCA0}" type="presParOf" srcId="{3DE46AB8-C601-486E-8CBC-9063E511546D}" destId="{087E71E0-85B3-4E73-9269-FFCF9B571DAF}" srcOrd="0" destOrd="0" presId="urn:microsoft.com/office/officeart/2005/8/layout/orgChart1"/>
    <dgm:cxn modelId="{9B9DD6AA-4291-412C-AC29-B5ACD4B1EE94}" type="presParOf" srcId="{3DE46AB8-C601-486E-8CBC-9063E511546D}" destId="{CE52587D-288A-4B91-9C4B-78A59DF995D4}" srcOrd="1" destOrd="0" presId="urn:microsoft.com/office/officeart/2005/8/layout/orgChart1"/>
    <dgm:cxn modelId="{5C726362-4571-4B21-B4B6-C6F51347A4AD}" type="presParOf" srcId="{FF974FB8-546F-4B41-9003-97477EB4F60F}" destId="{653C529A-F645-4A86-B05B-126B538EFB8F}" srcOrd="1" destOrd="0" presId="urn:microsoft.com/office/officeart/2005/8/layout/orgChart1"/>
    <dgm:cxn modelId="{1C759E71-1E9B-4D81-BC63-68198E714086}" type="presParOf" srcId="{653C529A-F645-4A86-B05B-126B538EFB8F}" destId="{64E9F3D9-9323-4FDF-8398-FB334A98D39E}" srcOrd="0" destOrd="0" presId="urn:microsoft.com/office/officeart/2005/8/layout/orgChart1"/>
    <dgm:cxn modelId="{BB9E8CFC-360E-48D5-B264-83B861795D7E}" type="presParOf" srcId="{653C529A-F645-4A86-B05B-126B538EFB8F}" destId="{8B6843C8-647F-41AD-93A3-9031EDEF9FFD}" srcOrd="1" destOrd="0" presId="urn:microsoft.com/office/officeart/2005/8/layout/orgChart1"/>
    <dgm:cxn modelId="{977375B1-D1C8-4D22-8E60-62D1A8D59CD3}" type="presParOf" srcId="{8B6843C8-647F-41AD-93A3-9031EDEF9FFD}" destId="{AB7CB21B-A918-4DC1-A2B1-1FA17223A04F}" srcOrd="0" destOrd="0" presId="urn:microsoft.com/office/officeart/2005/8/layout/orgChart1"/>
    <dgm:cxn modelId="{B2A6321C-2155-401B-B15E-C029CAB87BA2}" type="presParOf" srcId="{AB7CB21B-A918-4DC1-A2B1-1FA17223A04F}" destId="{B0CA3FB0-7CAB-471A-BB44-2BD40BD44C53}" srcOrd="0" destOrd="0" presId="urn:microsoft.com/office/officeart/2005/8/layout/orgChart1"/>
    <dgm:cxn modelId="{5033CF22-40BF-491B-9A3E-5485D4D575F2}" type="presParOf" srcId="{AB7CB21B-A918-4DC1-A2B1-1FA17223A04F}" destId="{09F634F6-B319-4909-AAE5-910F79FA62DC}" srcOrd="1" destOrd="0" presId="urn:microsoft.com/office/officeart/2005/8/layout/orgChart1"/>
    <dgm:cxn modelId="{FA7922D4-CDE4-487B-89D1-98D6189638B8}" type="presParOf" srcId="{8B6843C8-647F-41AD-93A3-9031EDEF9FFD}" destId="{A20B5C93-BF2E-4240-9FE4-BA4C9F005ED4}" srcOrd="1" destOrd="0" presId="urn:microsoft.com/office/officeart/2005/8/layout/orgChart1"/>
    <dgm:cxn modelId="{48362A9F-D188-4D4D-8BFA-E59209E7D8A8}" type="presParOf" srcId="{8B6843C8-647F-41AD-93A3-9031EDEF9FFD}" destId="{B3DB7228-37B4-444A-B715-24BF3DEDC42E}" srcOrd="2" destOrd="0" presId="urn:microsoft.com/office/officeart/2005/8/layout/orgChart1"/>
    <dgm:cxn modelId="{44C0D583-8FE5-409D-8D74-6F82B0454F3C}" type="presParOf" srcId="{FF974FB8-546F-4B41-9003-97477EB4F60F}" destId="{E8C5B661-9439-4887-900C-83D0EA8ECDEA}" srcOrd="2" destOrd="0" presId="urn:microsoft.com/office/officeart/2005/8/layout/orgChart1"/>
    <dgm:cxn modelId="{318FAB3C-8002-4314-BA46-81BBD410B656}" type="presParOf" srcId="{AB406D22-AA26-48CE-A45E-72B66E10A8D8}" destId="{79FDFEF8-A2F5-4D33-8E36-50BD0A705582}" srcOrd="8" destOrd="0" presId="urn:microsoft.com/office/officeart/2005/8/layout/orgChart1"/>
    <dgm:cxn modelId="{DF1F52A3-584F-45FA-B7C1-87893ABD56DF}" type="presParOf" srcId="{AB406D22-AA26-48CE-A45E-72B66E10A8D8}" destId="{9BFD3FD5-6069-4178-A802-328AE18A6FC7}" srcOrd="9" destOrd="0" presId="urn:microsoft.com/office/officeart/2005/8/layout/orgChart1"/>
    <dgm:cxn modelId="{CE9B6BFC-D97A-4B39-9243-E47B789DE857}" type="presParOf" srcId="{9BFD3FD5-6069-4178-A802-328AE18A6FC7}" destId="{9124718F-365B-423B-B6E2-FCACC90CA2B5}" srcOrd="0" destOrd="0" presId="urn:microsoft.com/office/officeart/2005/8/layout/orgChart1"/>
    <dgm:cxn modelId="{26EECCC6-1534-46AB-9E3E-1FC0516771A6}" type="presParOf" srcId="{9124718F-365B-423B-B6E2-FCACC90CA2B5}" destId="{0BBDEB86-C683-4859-B420-59461C428C90}" srcOrd="0" destOrd="0" presId="urn:microsoft.com/office/officeart/2005/8/layout/orgChart1"/>
    <dgm:cxn modelId="{18CD1999-DDAB-45A3-BDD9-CD04F2095144}" type="presParOf" srcId="{9124718F-365B-423B-B6E2-FCACC90CA2B5}" destId="{AF0A6870-A5C1-4C40-8AAD-18BECF1F4937}" srcOrd="1" destOrd="0" presId="urn:microsoft.com/office/officeart/2005/8/layout/orgChart1"/>
    <dgm:cxn modelId="{3A63B425-5241-4181-816F-78CEC81AE9D9}" type="presParOf" srcId="{9BFD3FD5-6069-4178-A802-328AE18A6FC7}" destId="{B268804C-35A6-4C47-ADA9-B906836FE232}" srcOrd="1" destOrd="0" presId="urn:microsoft.com/office/officeart/2005/8/layout/orgChart1"/>
    <dgm:cxn modelId="{8D06FEB7-A227-43B6-A572-11515BB36D96}" type="presParOf" srcId="{9BFD3FD5-6069-4178-A802-328AE18A6FC7}" destId="{178A99C8-0DBC-4480-ADC0-2E56B6A09759}" srcOrd="2" destOrd="0" presId="urn:microsoft.com/office/officeart/2005/8/layout/orgChart1"/>
    <dgm:cxn modelId="{E1586ECA-DE6C-4F80-83A4-188D69A83484}" type="presParOf" srcId="{1CBC5DDE-FE77-4A17-B1AB-FFFC9912D480}" destId="{DBB12577-2D52-4FF0-9A6F-4542DCE1B85F}" srcOrd="2" destOrd="0" presId="urn:microsoft.com/office/officeart/2005/8/layout/orgChart1"/>
    <dgm:cxn modelId="{A6B66DEA-76BA-4ADC-A18C-CD8E064BBA3A}" type="presParOf" srcId="{E3C51777-7B82-472B-AFDD-60D73618B2DA}" destId="{56EC2D56-BCB7-4281-9B7E-6C07FE18B685}" srcOrd="4" destOrd="0" presId="urn:microsoft.com/office/officeart/2005/8/layout/orgChart1"/>
    <dgm:cxn modelId="{D8D97E5D-9BAD-406F-A7AE-1C0CCB6E4118}" type="presParOf" srcId="{E3C51777-7B82-472B-AFDD-60D73618B2DA}" destId="{10C64DF7-42EC-4B4D-A1DE-CBCCC7D32853}" srcOrd="5" destOrd="0" presId="urn:microsoft.com/office/officeart/2005/8/layout/orgChart1"/>
    <dgm:cxn modelId="{FDB32320-CE8B-4908-9C06-FED4EA43E0B6}" type="presParOf" srcId="{10C64DF7-42EC-4B4D-A1DE-CBCCC7D32853}" destId="{B722C39B-D181-4A9A-870A-847BB9C9141D}" srcOrd="0" destOrd="0" presId="urn:microsoft.com/office/officeart/2005/8/layout/orgChart1"/>
    <dgm:cxn modelId="{485E597B-7564-4D87-9814-026575D54223}" type="presParOf" srcId="{B722C39B-D181-4A9A-870A-847BB9C9141D}" destId="{358425D1-DFE9-44FD-AFD4-02ECA08866C9}" srcOrd="0" destOrd="0" presId="urn:microsoft.com/office/officeart/2005/8/layout/orgChart1"/>
    <dgm:cxn modelId="{4C90C986-2959-40EC-817D-803FC4CA2689}" type="presParOf" srcId="{B722C39B-D181-4A9A-870A-847BB9C9141D}" destId="{0C58E626-FBD9-4C5D-B9D2-B30253AE4431}" srcOrd="1" destOrd="0" presId="urn:microsoft.com/office/officeart/2005/8/layout/orgChart1"/>
    <dgm:cxn modelId="{DCE03408-E275-42AA-929C-354AC3E8EFF4}" type="presParOf" srcId="{10C64DF7-42EC-4B4D-A1DE-CBCCC7D32853}" destId="{96B1F8E0-693E-4F96-A239-5C31D4732D92}" srcOrd="1" destOrd="0" presId="urn:microsoft.com/office/officeart/2005/8/layout/orgChart1"/>
    <dgm:cxn modelId="{7337830D-CDF4-4CD3-AB39-088632EEBFD9}" type="presParOf" srcId="{10C64DF7-42EC-4B4D-A1DE-CBCCC7D32853}" destId="{C07DE2B4-413A-4D34-B062-0255AD344110}" srcOrd="2" destOrd="0" presId="urn:microsoft.com/office/officeart/2005/8/layout/orgChart1"/>
    <dgm:cxn modelId="{D402F9C7-E233-419E-991C-72D75C524948}" type="presParOf" srcId="{E3C51777-7B82-472B-AFDD-60D73618B2DA}" destId="{545C5B28-BF45-4E25-ABC2-47C3A37BB679}" srcOrd="6" destOrd="0" presId="urn:microsoft.com/office/officeart/2005/8/layout/orgChart1"/>
    <dgm:cxn modelId="{97E4DAAA-9A17-40D2-81D5-947ED156A4DF}" type="presParOf" srcId="{E3C51777-7B82-472B-AFDD-60D73618B2DA}" destId="{26AB6498-C396-45D9-A87D-75D1AF203FFC}" srcOrd="7" destOrd="0" presId="urn:microsoft.com/office/officeart/2005/8/layout/orgChart1"/>
    <dgm:cxn modelId="{D4D32C05-32AD-49B4-95B6-F32697095BE9}" type="presParOf" srcId="{26AB6498-C396-45D9-A87D-75D1AF203FFC}" destId="{61F75F76-3658-4B70-8FF6-82951F07985D}" srcOrd="0" destOrd="0" presId="urn:microsoft.com/office/officeart/2005/8/layout/orgChart1"/>
    <dgm:cxn modelId="{1C5590C1-0A8D-4B1E-AB83-EE72DBB4B4BC}" type="presParOf" srcId="{61F75F76-3658-4B70-8FF6-82951F07985D}" destId="{0AB09433-E24C-4D96-A1A5-F20DA1C4DA91}" srcOrd="0" destOrd="0" presId="urn:microsoft.com/office/officeart/2005/8/layout/orgChart1"/>
    <dgm:cxn modelId="{99C0CECE-B4B1-4530-A104-9A4316D92DF6}" type="presParOf" srcId="{61F75F76-3658-4B70-8FF6-82951F07985D}" destId="{6AC8E037-7BB6-4C65-9230-4458862303AD}" srcOrd="1" destOrd="0" presId="urn:microsoft.com/office/officeart/2005/8/layout/orgChart1"/>
    <dgm:cxn modelId="{7A7C1846-CCC4-4426-97DA-EAB9D3C7D12C}" type="presParOf" srcId="{26AB6498-C396-45D9-A87D-75D1AF203FFC}" destId="{94D49EA9-1360-4714-BD50-9F70121DE0BD}" srcOrd="1" destOrd="0" presId="urn:microsoft.com/office/officeart/2005/8/layout/orgChart1"/>
    <dgm:cxn modelId="{69F66CC2-53E5-447A-91E0-8BED1FBC92E6}" type="presParOf" srcId="{26AB6498-C396-45D9-A87D-75D1AF203FFC}" destId="{A1570D31-F0F7-4673-B9BD-E25699F31B07}" srcOrd="2" destOrd="0" presId="urn:microsoft.com/office/officeart/2005/8/layout/orgChart1"/>
    <dgm:cxn modelId="{8CE72E02-3106-482D-9BA4-720B3079263D}" type="presParOf" srcId="{E3C51777-7B82-472B-AFDD-60D73618B2DA}" destId="{84A5F72C-5377-4550-8086-56929ADCE437}" srcOrd="8" destOrd="0" presId="urn:microsoft.com/office/officeart/2005/8/layout/orgChart1"/>
    <dgm:cxn modelId="{5841E52A-50D7-4FB8-B9F6-866680A4A8EC}" type="presParOf" srcId="{E3C51777-7B82-472B-AFDD-60D73618B2DA}" destId="{F8C61DB8-A95F-43C8-BE20-669DF853A933}" srcOrd="9" destOrd="0" presId="urn:microsoft.com/office/officeart/2005/8/layout/orgChart1"/>
    <dgm:cxn modelId="{F5B3471E-4569-44DF-A0B3-D822DEFF3E87}" type="presParOf" srcId="{F8C61DB8-A95F-43C8-BE20-669DF853A933}" destId="{1285F457-2744-49CA-91A0-11A7D20BAC86}" srcOrd="0" destOrd="0" presId="urn:microsoft.com/office/officeart/2005/8/layout/orgChart1"/>
    <dgm:cxn modelId="{C93FF963-17A3-4854-A515-F42BD9AB9F6A}" type="presParOf" srcId="{1285F457-2744-49CA-91A0-11A7D20BAC86}" destId="{B07FFE13-4202-45E4-AD71-230947B12F27}" srcOrd="0" destOrd="0" presId="urn:microsoft.com/office/officeart/2005/8/layout/orgChart1"/>
    <dgm:cxn modelId="{BC1E3298-E940-43D9-B245-CB2F17ED5D5D}" type="presParOf" srcId="{1285F457-2744-49CA-91A0-11A7D20BAC86}" destId="{685ED4F0-D028-4F11-B941-8675966A317E}" srcOrd="1" destOrd="0" presId="urn:microsoft.com/office/officeart/2005/8/layout/orgChart1"/>
    <dgm:cxn modelId="{E64C74D9-1D23-4FB8-B227-011302053E6B}" type="presParOf" srcId="{F8C61DB8-A95F-43C8-BE20-669DF853A933}" destId="{3464114B-0D85-4B83-BBDD-325DAA37D372}" srcOrd="1" destOrd="0" presId="urn:microsoft.com/office/officeart/2005/8/layout/orgChart1"/>
    <dgm:cxn modelId="{8964D2CB-D4B6-4956-BA65-3576B6AE0918}" type="presParOf" srcId="{3464114B-0D85-4B83-BBDD-325DAA37D372}" destId="{F58F3D8C-3D3A-4BAA-A8E3-C3B6DFC464A6}" srcOrd="0" destOrd="0" presId="urn:microsoft.com/office/officeart/2005/8/layout/orgChart1"/>
    <dgm:cxn modelId="{261707BA-5D77-407A-8D3B-2D7FF9D4EB2B}" type="presParOf" srcId="{3464114B-0D85-4B83-BBDD-325DAA37D372}" destId="{42D54826-0FFA-4CC7-AEE0-D0678A2E69DA}" srcOrd="1" destOrd="0" presId="urn:microsoft.com/office/officeart/2005/8/layout/orgChart1"/>
    <dgm:cxn modelId="{3B5D4C74-B5B4-4E98-B40C-2151B945CB7D}" type="presParOf" srcId="{42D54826-0FFA-4CC7-AEE0-D0678A2E69DA}" destId="{23EA2F46-2EEF-49EB-834F-DA1561CE842D}" srcOrd="0" destOrd="0" presId="urn:microsoft.com/office/officeart/2005/8/layout/orgChart1"/>
    <dgm:cxn modelId="{F0F50969-4735-4E26-BAB1-D892C0353698}" type="presParOf" srcId="{23EA2F46-2EEF-49EB-834F-DA1561CE842D}" destId="{502DF345-9711-48DD-9E44-AEFB1424A733}" srcOrd="0" destOrd="0" presId="urn:microsoft.com/office/officeart/2005/8/layout/orgChart1"/>
    <dgm:cxn modelId="{A2368B98-4EB2-41DC-B935-F45ED33DD4C7}" type="presParOf" srcId="{23EA2F46-2EEF-49EB-834F-DA1561CE842D}" destId="{0AC02AE7-673B-4185-A4F2-584FC328E701}" srcOrd="1" destOrd="0" presId="urn:microsoft.com/office/officeart/2005/8/layout/orgChart1"/>
    <dgm:cxn modelId="{66444EEC-8A05-44B7-A746-DC0658F01C47}" type="presParOf" srcId="{42D54826-0FFA-4CC7-AEE0-D0678A2E69DA}" destId="{248FDF8F-8848-4178-9049-4495907690C1}" srcOrd="1" destOrd="0" presId="urn:microsoft.com/office/officeart/2005/8/layout/orgChart1"/>
    <dgm:cxn modelId="{FD24E3DE-B9DE-4104-A89E-D7DBD64FF0A3}" type="presParOf" srcId="{248FDF8F-8848-4178-9049-4495907690C1}" destId="{4DC1CDF8-E12A-428E-8BA8-B2EAEF9E302C}" srcOrd="0" destOrd="0" presId="urn:microsoft.com/office/officeart/2005/8/layout/orgChart1"/>
    <dgm:cxn modelId="{28CE8A1E-B61B-458F-A4E6-FD22BACF3D07}" type="presParOf" srcId="{248FDF8F-8848-4178-9049-4495907690C1}" destId="{51CD0DC0-18FC-4461-8E41-C521DEA5E0C3}" srcOrd="1" destOrd="0" presId="urn:microsoft.com/office/officeart/2005/8/layout/orgChart1"/>
    <dgm:cxn modelId="{207780F7-9FF3-4B26-94D0-AE8B1741E007}" type="presParOf" srcId="{51CD0DC0-18FC-4461-8E41-C521DEA5E0C3}" destId="{004FC3F7-1192-4D4E-84FA-7166454340FD}" srcOrd="0" destOrd="0" presId="urn:microsoft.com/office/officeart/2005/8/layout/orgChart1"/>
    <dgm:cxn modelId="{EC7A1B45-4C08-4008-A2C7-F5F5AAE8691E}" type="presParOf" srcId="{004FC3F7-1192-4D4E-84FA-7166454340FD}" destId="{4EBBFD70-13CF-4421-9335-81796E7353B0}" srcOrd="0" destOrd="0" presId="urn:microsoft.com/office/officeart/2005/8/layout/orgChart1"/>
    <dgm:cxn modelId="{6523961A-590C-4681-8C35-753A46A07373}" type="presParOf" srcId="{004FC3F7-1192-4D4E-84FA-7166454340FD}" destId="{471CD762-B8A6-48AD-BE54-82728D7E4C31}" srcOrd="1" destOrd="0" presId="urn:microsoft.com/office/officeart/2005/8/layout/orgChart1"/>
    <dgm:cxn modelId="{D905D99B-CA97-475A-A37C-188DBFEE1778}" type="presParOf" srcId="{51CD0DC0-18FC-4461-8E41-C521DEA5E0C3}" destId="{70AC155F-64D7-41F7-BE6B-742FF1E7AFC2}" srcOrd="1" destOrd="0" presId="urn:microsoft.com/office/officeart/2005/8/layout/orgChart1"/>
    <dgm:cxn modelId="{B621E3EF-633B-4E4C-97A4-4AF97D506C68}" type="presParOf" srcId="{51CD0DC0-18FC-4461-8E41-C521DEA5E0C3}" destId="{DC97D1F7-2FCC-4323-84A4-3809A88328F0}" srcOrd="2" destOrd="0" presId="urn:microsoft.com/office/officeart/2005/8/layout/orgChart1"/>
    <dgm:cxn modelId="{93C9A214-E43B-4EE3-9055-24D875D2188F}" type="presParOf" srcId="{248FDF8F-8848-4178-9049-4495907690C1}" destId="{AF3A9ECC-EE86-42E6-92F7-174C3DAAD021}" srcOrd="2" destOrd="0" presId="urn:microsoft.com/office/officeart/2005/8/layout/orgChart1"/>
    <dgm:cxn modelId="{0EF25049-A2BC-452B-8FB3-4A1957AEEF12}" type="presParOf" srcId="{248FDF8F-8848-4178-9049-4495907690C1}" destId="{1C1406B1-8471-4EBD-8CE2-3B9DFD836B2B}" srcOrd="3" destOrd="0" presId="urn:microsoft.com/office/officeart/2005/8/layout/orgChart1"/>
    <dgm:cxn modelId="{376E9A0A-1F65-45EB-BDA4-B2012A84DCEF}" type="presParOf" srcId="{1C1406B1-8471-4EBD-8CE2-3B9DFD836B2B}" destId="{D616DB8E-CBC6-47D3-9A72-9EA2E2E0E954}" srcOrd="0" destOrd="0" presId="urn:microsoft.com/office/officeart/2005/8/layout/orgChart1"/>
    <dgm:cxn modelId="{D042D6D9-3E4E-409B-8C93-DF69EADBD98F}" type="presParOf" srcId="{D616DB8E-CBC6-47D3-9A72-9EA2E2E0E954}" destId="{0FBD8A68-73D5-4F37-88C3-5E31BA20CAC8}" srcOrd="0" destOrd="0" presId="urn:microsoft.com/office/officeart/2005/8/layout/orgChart1"/>
    <dgm:cxn modelId="{58921F6B-7B53-47A2-B972-5106CFA67D32}" type="presParOf" srcId="{D616DB8E-CBC6-47D3-9A72-9EA2E2E0E954}" destId="{317F7E87-75A2-4B5C-A555-6BB300629B74}" srcOrd="1" destOrd="0" presId="urn:microsoft.com/office/officeart/2005/8/layout/orgChart1"/>
    <dgm:cxn modelId="{FCAA5EB6-636C-4C59-A9D8-35938D4BE02F}" type="presParOf" srcId="{1C1406B1-8471-4EBD-8CE2-3B9DFD836B2B}" destId="{D2B14C87-0E4A-44D3-8B1D-509E55F4141B}" srcOrd="1" destOrd="0" presId="urn:microsoft.com/office/officeart/2005/8/layout/orgChart1"/>
    <dgm:cxn modelId="{7D649264-13A6-486D-8361-B9205ACEA8C6}" type="presParOf" srcId="{1C1406B1-8471-4EBD-8CE2-3B9DFD836B2B}" destId="{00E71F64-AC7B-4758-8CF4-D3A6C10C2C19}" srcOrd="2" destOrd="0" presId="urn:microsoft.com/office/officeart/2005/8/layout/orgChart1"/>
    <dgm:cxn modelId="{C4F42C46-C109-45F8-8041-3A8F8E98DDA7}" type="presParOf" srcId="{248FDF8F-8848-4178-9049-4495907690C1}" destId="{F6B8DA25-DF5D-4A49-AA7B-64310E6D7E4A}" srcOrd="4" destOrd="0" presId="urn:microsoft.com/office/officeart/2005/8/layout/orgChart1"/>
    <dgm:cxn modelId="{D40855D9-A0DF-4E3D-9F01-EAD501B0E2A7}" type="presParOf" srcId="{248FDF8F-8848-4178-9049-4495907690C1}" destId="{C2A95A88-0D23-4DC6-89A3-5D385822D719}" srcOrd="5" destOrd="0" presId="urn:microsoft.com/office/officeart/2005/8/layout/orgChart1"/>
    <dgm:cxn modelId="{99A93C09-2324-46ED-A300-4556F5DF7812}" type="presParOf" srcId="{C2A95A88-0D23-4DC6-89A3-5D385822D719}" destId="{6F116BBF-04BF-499C-BA08-E6420509B7EF}" srcOrd="0" destOrd="0" presId="urn:microsoft.com/office/officeart/2005/8/layout/orgChart1"/>
    <dgm:cxn modelId="{FEB60040-5110-459C-A6C3-2B758C0D66B7}" type="presParOf" srcId="{6F116BBF-04BF-499C-BA08-E6420509B7EF}" destId="{08B3BB54-A35E-4435-9252-9740FC32EE87}" srcOrd="0" destOrd="0" presId="urn:microsoft.com/office/officeart/2005/8/layout/orgChart1"/>
    <dgm:cxn modelId="{DDB136DA-29DA-439E-8D7F-09372A6A0FCF}" type="presParOf" srcId="{6F116BBF-04BF-499C-BA08-E6420509B7EF}" destId="{A238C49E-623E-48AC-91CE-1DCEB074724F}" srcOrd="1" destOrd="0" presId="urn:microsoft.com/office/officeart/2005/8/layout/orgChart1"/>
    <dgm:cxn modelId="{510A7F93-6E37-41A7-A88B-7589C1967203}" type="presParOf" srcId="{C2A95A88-0D23-4DC6-89A3-5D385822D719}" destId="{0573B75D-A9B5-41CC-88A2-A2FD28EFABFA}" srcOrd="1" destOrd="0" presId="urn:microsoft.com/office/officeart/2005/8/layout/orgChart1"/>
    <dgm:cxn modelId="{1CA50C2F-AEFC-4EA0-BD3F-F47CFD4E95A0}" type="presParOf" srcId="{C2A95A88-0D23-4DC6-89A3-5D385822D719}" destId="{CE75503E-A641-4EF3-991E-43A3EBF3CD85}" srcOrd="2" destOrd="0" presId="urn:microsoft.com/office/officeart/2005/8/layout/orgChart1"/>
    <dgm:cxn modelId="{3A7D3AA2-93E0-4FA1-9F7F-3E43F2EBE89A}" type="presParOf" srcId="{42D54826-0FFA-4CC7-AEE0-D0678A2E69DA}" destId="{EF170822-295B-499F-9F98-09E19BD37E72}" srcOrd="2" destOrd="0" presId="urn:microsoft.com/office/officeart/2005/8/layout/orgChart1"/>
    <dgm:cxn modelId="{DF713A85-A083-4392-B7B3-F406266C4738}" type="presParOf" srcId="{F8C61DB8-A95F-43C8-BE20-669DF853A933}" destId="{426EB957-22C7-4640-AF49-488BCD4A81AC}" srcOrd="2" destOrd="0" presId="urn:microsoft.com/office/officeart/2005/8/layout/orgChart1"/>
    <dgm:cxn modelId="{4994CEFF-0C1F-4342-B1F1-968D540C6125}" type="presParOf" srcId="{E3C51777-7B82-472B-AFDD-60D73618B2DA}" destId="{2742BD99-0EFA-442A-AB50-1A5CDF4CFA6C}" srcOrd="10" destOrd="0" presId="urn:microsoft.com/office/officeart/2005/8/layout/orgChart1"/>
    <dgm:cxn modelId="{37CB4F16-C698-46E2-AB12-3C0045B41DD0}" type="presParOf" srcId="{E3C51777-7B82-472B-AFDD-60D73618B2DA}" destId="{D14CCF9E-0B2C-4C94-BB89-4B1D4E48756F}" srcOrd="11" destOrd="0" presId="urn:microsoft.com/office/officeart/2005/8/layout/orgChart1"/>
    <dgm:cxn modelId="{E57277E9-804F-4CD0-BC4C-7702495CACC1}" type="presParOf" srcId="{D14CCF9E-0B2C-4C94-BB89-4B1D4E48756F}" destId="{94E0EF50-FB99-4A91-89D2-69D5FA3DC184}" srcOrd="0" destOrd="0" presId="urn:microsoft.com/office/officeart/2005/8/layout/orgChart1"/>
    <dgm:cxn modelId="{9CE6E9BA-4AC8-4BF5-975B-CBBEFCEAB911}" type="presParOf" srcId="{94E0EF50-FB99-4A91-89D2-69D5FA3DC184}" destId="{4EDE37EA-675F-49B6-9D09-DE8E4C5A41A7}" srcOrd="0" destOrd="0" presId="urn:microsoft.com/office/officeart/2005/8/layout/orgChart1"/>
    <dgm:cxn modelId="{F28C90FC-BECB-46BD-931A-805BDD869677}" type="presParOf" srcId="{94E0EF50-FB99-4A91-89D2-69D5FA3DC184}" destId="{D07E0576-A180-4747-8201-04B94FE4A543}" srcOrd="1" destOrd="0" presId="urn:microsoft.com/office/officeart/2005/8/layout/orgChart1"/>
    <dgm:cxn modelId="{F8733312-7670-47DD-B4F4-1FA73572610B}" type="presParOf" srcId="{D14CCF9E-0B2C-4C94-BB89-4B1D4E48756F}" destId="{CE9ABABD-F6A2-4192-8A7E-00BD27805FD8}" srcOrd="1" destOrd="0" presId="urn:microsoft.com/office/officeart/2005/8/layout/orgChart1"/>
    <dgm:cxn modelId="{8599F2BC-84AC-4F69-A92C-E07AFCDD24F3}" type="presParOf" srcId="{D14CCF9E-0B2C-4C94-BB89-4B1D4E48756F}" destId="{7E35A77B-FB9D-4AA1-A547-C1354FAE65F0}" srcOrd="2" destOrd="0" presId="urn:microsoft.com/office/officeart/2005/8/layout/orgChart1"/>
    <dgm:cxn modelId="{B2A4BE4F-9454-4E72-B880-5CF7522A4D9F}" type="presParOf" srcId="{134E0445-F58D-4976-83EF-79D8E0B6ACDD}" destId="{4EB2F8A6-6967-438C-873F-5F105C06B59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742BD99-0EFA-442A-AB50-1A5CDF4CFA6C}">
      <dsp:nvSpPr>
        <dsp:cNvPr id="0" name=""/>
        <dsp:cNvSpPr/>
      </dsp:nvSpPr>
      <dsp:spPr>
        <a:xfrm>
          <a:off x="4057471" y="1686707"/>
          <a:ext cx="3980215" cy="2504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048"/>
              </a:lnTo>
              <a:lnTo>
                <a:pt x="3980215" y="155048"/>
              </a:lnTo>
              <a:lnTo>
                <a:pt x="3980215" y="25047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B8DA25-DF5D-4A49-AA7B-64310E6D7E4A}">
      <dsp:nvSpPr>
        <dsp:cNvPr id="0" name=""/>
        <dsp:cNvSpPr/>
      </dsp:nvSpPr>
      <dsp:spPr>
        <a:xfrm>
          <a:off x="6574408" y="3036916"/>
          <a:ext cx="136330" cy="17086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8671"/>
              </a:lnTo>
              <a:lnTo>
                <a:pt x="136330" y="170867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3A9ECC-EE86-42E6-92F7-174C3DAAD021}">
      <dsp:nvSpPr>
        <dsp:cNvPr id="0" name=""/>
        <dsp:cNvSpPr/>
      </dsp:nvSpPr>
      <dsp:spPr>
        <a:xfrm>
          <a:off x="6574408" y="3036916"/>
          <a:ext cx="136330" cy="1063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3375"/>
              </a:lnTo>
              <a:lnTo>
                <a:pt x="136330" y="106337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C1CDF8-E12A-428E-8BA8-B2EAEF9E302C}">
      <dsp:nvSpPr>
        <dsp:cNvPr id="0" name=""/>
        <dsp:cNvSpPr/>
      </dsp:nvSpPr>
      <dsp:spPr>
        <a:xfrm>
          <a:off x="6574408" y="3036916"/>
          <a:ext cx="136330" cy="4180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8079"/>
              </a:lnTo>
              <a:lnTo>
                <a:pt x="136330" y="41807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8F3D8C-3D3A-4BAA-A8E3-C3B6DFC464A6}">
      <dsp:nvSpPr>
        <dsp:cNvPr id="0" name=""/>
        <dsp:cNvSpPr/>
      </dsp:nvSpPr>
      <dsp:spPr>
        <a:xfrm>
          <a:off x="6892235" y="2391620"/>
          <a:ext cx="91440" cy="190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086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A5F72C-5377-4550-8086-56929ADCE437}">
      <dsp:nvSpPr>
        <dsp:cNvPr id="0" name=""/>
        <dsp:cNvSpPr/>
      </dsp:nvSpPr>
      <dsp:spPr>
        <a:xfrm>
          <a:off x="4057471" y="1686707"/>
          <a:ext cx="2880484" cy="2504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048"/>
              </a:lnTo>
              <a:lnTo>
                <a:pt x="2880484" y="155048"/>
              </a:lnTo>
              <a:lnTo>
                <a:pt x="2880484" y="25047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5C5B28-BF45-4E25-ABC2-47C3A37BB679}">
      <dsp:nvSpPr>
        <dsp:cNvPr id="0" name=""/>
        <dsp:cNvSpPr/>
      </dsp:nvSpPr>
      <dsp:spPr>
        <a:xfrm>
          <a:off x="4057471" y="1686707"/>
          <a:ext cx="1619430" cy="2504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048"/>
              </a:lnTo>
              <a:lnTo>
                <a:pt x="1619430" y="155048"/>
              </a:lnTo>
              <a:lnTo>
                <a:pt x="1619430" y="25047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EC2D56-BCB7-4281-9B7E-6C07FE18B685}">
      <dsp:nvSpPr>
        <dsp:cNvPr id="0" name=""/>
        <dsp:cNvSpPr/>
      </dsp:nvSpPr>
      <dsp:spPr>
        <a:xfrm>
          <a:off x="4057471" y="1686707"/>
          <a:ext cx="519699" cy="2504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048"/>
              </a:lnTo>
              <a:lnTo>
                <a:pt x="519699" y="155048"/>
              </a:lnTo>
              <a:lnTo>
                <a:pt x="519699" y="25047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FDFEF8-A2F5-4D33-8E36-50BD0A705582}">
      <dsp:nvSpPr>
        <dsp:cNvPr id="0" name=""/>
        <dsp:cNvSpPr/>
      </dsp:nvSpPr>
      <dsp:spPr>
        <a:xfrm>
          <a:off x="3477440" y="2391620"/>
          <a:ext cx="2360784" cy="190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431"/>
              </a:lnTo>
              <a:lnTo>
                <a:pt x="2360784" y="95431"/>
              </a:lnTo>
              <a:lnTo>
                <a:pt x="2360784" y="19086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E9F3D9-9323-4FDF-8398-FB334A98D39E}">
      <dsp:nvSpPr>
        <dsp:cNvPr id="0" name=""/>
        <dsp:cNvSpPr/>
      </dsp:nvSpPr>
      <dsp:spPr>
        <a:xfrm>
          <a:off x="4374947" y="3036916"/>
          <a:ext cx="136330" cy="4180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8079"/>
              </a:lnTo>
              <a:lnTo>
                <a:pt x="136330" y="41807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E9FC79-B18E-4711-B3B1-391FFDC57616}">
      <dsp:nvSpPr>
        <dsp:cNvPr id="0" name=""/>
        <dsp:cNvSpPr/>
      </dsp:nvSpPr>
      <dsp:spPr>
        <a:xfrm>
          <a:off x="3477440" y="2391620"/>
          <a:ext cx="1261054" cy="190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431"/>
              </a:lnTo>
              <a:lnTo>
                <a:pt x="1261054" y="95431"/>
              </a:lnTo>
              <a:lnTo>
                <a:pt x="1261054" y="19086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129C2E-37CA-4D4E-B3C7-A5F690ACB5DC}">
      <dsp:nvSpPr>
        <dsp:cNvPr id="0" name=""/>
        <dsp:cNvSpPr/>
      </dsp:nvSpPr>
      <dsp:spPr>
        <a:xfrm>
          <a:off x="3316116" y="2391620"/>
          <a:ext cx="161324" cy="190862"/>
        </a:xfrm>
        <a:custGeom>
          <a:avLst/>
          <a:gdLst/>
          <a:ahLst/>
          <a:cxnLst/>
          <a:rect l="0" t="0" r="0" b="0"/>
          <a:pathLst>
            <a:path>
              <a:moveTo>
                <a:pt x="161324" y="0"/>
              </a:moveTo>
              <a:lnTo>
                <a:pt x="161324" y="95431"/>
              </a:lnTo>
              <a:lnTo>
                <a:pt x="0" y="95431"/>
              </a:lnTo>
              <a:lnTo>
                <a:pt x="0" y="19086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9A8B61-2624-43B2-AAAC-63CD005508F0}">
      <dsp:nvSpPr>
        <dsp:cNvPr id="0" name=""/>
        <dsp:cNvSpPr/>
      </dsp:nvSpPr>
      <dsp:spPr>
        <a:xfrm>
          <a:off x="2216386" y="3036916"/>
          <a:ext cx="1649595" cy="190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431"/>
              </a:lnTo>
              <a:lnTo>
                <a:pt x="1649595" y="95431"/>
              </a:lnTo>
              <a:lnTo>
                <a:pt x="1649595" y="19086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68C8F0-5A58-4BE7-A016-7BA5B35FE866}">
      <dsp:nvSpPr>
        <dsp:cNvPr id="0" name=""/>
        <dsp:cNvSpPr/>
      </dsp:nvSpPr>
      <dsp:spPr>
        <a:xfrm>
          <a:off x="2216386" y="3036916"/>
          <a:ext cx="549865" cy="190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431"/>
              </a:lnTo>
              <a:lnTo>
                <a:pt x="549865" y="95431"/>
              </a:lnTo>
              <a:lnTo>
                <a:pt x="549865" y="19086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429FF1-0379-4AAE-A65A-70B0B0D74FD1}">
      <dsp:nvSpPr>
        <dsp:cNvPr id="0" name=""/>
        <dsp:cNvSpPr/>
      </dsp:nvSpPr>
      <dsp:spPr>
        <a:xfrm>
          <a:off x="1666520" y="3036916"/>
          <a:ext cx="549865" cy="190862"/>
        </a:xfrm>
        <a:custGeom>
          <a:avLst/>
          <a:gdLst/>
          <a:ahLst/>
          <a:cxnLst/>
          <a:rect l="0" t="0" r="0" b="0"/>
          <a:pathLst>
            <a:path>
              <a:moveTo>
                <a:pt x="549865" y="0"/>
              </a:moveTo>
              <a:lnTo>
                <a:pt x="549865" y="95431"/>
              </a:lnTo>
              <a:lnTo>
                <a:pt x="0" y="95431"/>
              </a:lnTo>
              <a:lnTo>
                <a:pt x="0" y="19086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A0C510-91C6-4A67-8A39-BBFE90FD4F98}">
      <dsp:nvSpPr>
        <dsp:cNvPr id="0" name=""/>
        <dsp:cNvSpPr/>
      </dsp:nvSpPr>
      <dsp:spPr>
        <a:xfrm>
          <a:off x="117217" y="4327509"/>
          <a:ext cx="168590" cy="4180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8079"/>
              </a:lnTo>
              <a:lnTo>
                <a:pt x="168590" y="41807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D28FC6-5431-46C4-AE33-6DDC4FDEB11C}">
      <dsp:nvSpPr>
        <dsp:cNvPr id="0" name=""/>
        <dsp:cNvSpPr/>
      </dsp:nvSpPr>
      <dsp:spPr>
        <a:xfrm>
          <a:off x="521070" y="3682213"/>
          <a:ext cx="91440" cy="190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086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4D0FCD-C374-4C3F-991D-9F93BA35F9A9}">
      <dsp:nvSpPr>
        <dsp:cNvPr id="0" name=""/>
        <dsp:cNvSpPr/>
      </dsp:nvSpPr>
      <dsp:spPr>
        <a:xfrm>
          <a:off x="566790" y="3036916"/>
          <a:ext cx="1649595" cy="190862"/>
        </a:xfrm>
        <a:custGeom>
          <a:avLst/>
          <a:gdLst/>
          <a:ahLst/>
          <a:cxnLst/>
          <a:rect l="0" t="0" r="0" b="0"/>
          <a:pathLst>
            <a:path>
              <a:moveTo>
                <a:pt x="1649595" y="0"/>
              </a:moveTo>
              <a:lnTo>
                <a:pt x="1649595" y="95431"/>
              </a:lnTo>
              <a:lnTo>
                <a:pt x="0" y="95431"/>
              </a:lnTo>
              <a:lnTo>
                <a:pt x="0" y="19086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C52428-0185-4B08-8983-BD9C29AD7214}">
      <dsp:nvSpPr>
        <dsp:cNvPr id="0" name=""/>
        <dsp:cNvSpPr/>
      </dsp:nvSpPr>
      <dsp:spPr>
        <a:xfrm>
          <a:off x="2216386" y="2391620"/>
          <a:ext cx="1261054" cy="190862"/>
        </a:xfrm>
        <a:custGeom>
          <a:avLst/>
          <a:gdLst/>
          <a:ahLst/>
          <a:cxnLst/>
          <a:rect l="0" t="0" r="0" b="0"/>
          <a:pathLst>
            <a:path>
              <a:moveTo>
                <a:pt x="1261054" y="0"/>
              </a:moveTo>
              <a:lnTo>
                <a:pt x="1261054" y="95431"/>
              </a:lnTo>
              <a:lnTo>
                <a:pt x="0" y="95431"/>
              </a:lnTo>
              <a:lnTo>
                <a:pt x="0" y="19086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C207D9-7E59-467C-A956-ACBEBB9809C1}">
      <dsp:nvSpPr>
        <dsp:cNvPr id="0" name=""/>
        <dsp:cNvSpPr/>
      </dsp:nvSpPr>
      <dsp:spPr>
        <a:xfrm>
          <a:off x="1116655" y="2391620"/>
          <a:ext cx="2360784" cy="190862"/>
        </a:xfrm>
        <a:custGeom>
          <a:avLst/>
          <a:gdLst/>
          <a:ahLst/>
          <a:cxnLst/>
          <a:rect l="0" t="0" r="0" b="0"/>
          <a:pathLst>
            <a:path>
              <a:moveTo>
                <a:pt x="2360784" y="0"/>
              </a:moveTo>
              <a:lnTo>
                <a:pt x="2360784" y="95431"/>
              </a:lnTo>
              <a:lnTo>
                <a:pt x="0" y="95431"/>
              </a:lnTo>
              <a:lnTo>
                <a:pt x="0" y="19086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8ECD6F-F9A9-48BC-8781-E2F90F1A37E0}">
      <dsp:nvSpPr>
        <dsp:cNvPr id="0" name=""/>
        <dsp:cNvSpPr/>
      </dsp:nvSpPr>
      <dsp:spPr>
        <a:xfrm>
          <a:off x="3477440" y="1686707"/>
          <a:ext cx="580030" cy="250479"/>
        </a:xfrm>
        <a:custGeom>
          <a:avLst/>
          <a:gdLst/>
          <a:ahLst/>
          <a:cxnLst/>
          <a:rect l="0" t="0" r="0" b="0"/>
          <a:pathLst>
            <a:path>
              <a:moveTo>
                <a:pt x="580030" y="0"/>
              </a:moveTo>
              <a:lnTo>
                <a:pt x="580030" y="155048"/>
              </a:lnTo>
              <a:lnTo>
                <a:pt x="0" y="155048"/>
              </a:lnTo>
              <a:lnTo>
                <a:pt x="0" y="25047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33C54B-18D5-4EAC-8177-D75484FCF9A2}">
      <dsp:nvSpPr>
        <dsp:cNvPr id="0" name=""/>
        <dsp:cNvSpPr/>
      </dsp:nvSpPr>
      <dsp:spPr>
        <a:xfrm>
          <a:off x="2377710" y="1686707"/>
          <a:ext cx="1679760" cy="250479"/>
        </a:xfrm>
        <a:custGeom>
          <a:avLst/>
          <a:gdLst/>
          <a:ahLst/>
          <a:cxnLst/>
          <a:rect l="0" t="0" r="0" b="0"/>
          <a:pathLst>
            <a:path>
              <a:moveTo>
                <a:pt x="1679760" y="0"/>
              </a:moveTo>
              <a:lnTo>
                <a:pt x="1679760" y="155048"/>
              </a:lnTo>
              <a:lnTo>
                <a:pt x="0" y="155048"/>
              </a:lnTo>
              <a:lnTo>
                <a:pt x="0" y="25047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C6B1D2-5FBA-4BF7-AB01-BF0F6BE104AC}">
      <dsp:nvSpPr>
        <dsp:cNvPr id="0" name=""/>
        <dsp:cNvSpPr/>
      </dsp:nvSpPr>
      <dsp:spPr>
        <a:xfrm>
          <a:off x="3603037" y="1232272"/>
          <a:ext cx="908868" cy="4544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Project</a:t>
          </a:r>
          <a:endParaRPr lang="en-AU" sz="1300" kern="1200" dirty="0"/>
        </a:p>
      </dsp:txBody>
      <dsp:txXfrm>
        <a:off x="3603037" y="1232272"/>
        <a:ext cx="908868" cy="454434"/>
      </dsp:txXfrm>
    </dsp:sp>
    <dsp:sp modelId="{17A466E5-7949-47FD-BCBC-44B2187197D3}">
      <dsp:nvSpPr>
        <dsp:cNvPr id="0" name=""/>
        <dsp:cNvSpPr/>
      </dsp:nvSpPr>
      <dsp:spPr>
        <a:xfrm>
          <a:off x="1923276" y="1937186"/>
          <a:ext cx="908868" cy="4544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Project Plan</a:t>
          </a:r>
          <a:endParaRPr lang="en-AU" sz="1300" kern="1200" dirty="0"/>
        </a:p>
      </dsp:txBody>
      <dsp:txXfrm>
        <a:off x="1923276" y="1937186"/>
        <a:ext cx="908868" cy="454434"/>
      </dsp:txXfrm>
    </dsp:sp>
    <dsp:sp modelId="{88DECEFC-9B27-485E-AE22-98E80EE087E7}">
      <dsp:nvSpPr>
        <dsp:cNvPr id="0" name=""/>
        <dsp:cNvSpPr/>
      </dsp:nvSpPr>
      <dsp:spPr>
        <a:xfrm>
          <a:off x="3023006" y="1937186"/>
          <a:ext cx="908868" cy="4544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Investigation</a:t>
          </a:r>
          <a:endParaRPr lang="en-AU" sz="1300" kern="1200" dirty="0"/>
        </a:p>
      </dsp:txBody>
      <dsp:txXfrm>
        <a:off x="3023006" y="1937186"/>
        <a:ext cx="908868" cy="454434"/>
      </dsp:txXfrm>
    </dsp:sp>
    <dsp:sp modelId="{92789F41-CA2A-40E6-A659-0D5B4E1A6D64}">
      <dsp:nvSpPr>
        <dsp:cNvPr id="0" name=""/>
        <dsp:cNvSpPr/>
      </dsp:nvSpPr>
      <dsp:spPr>
        <a:xfrm>
          <a:off x="662221" y="2582482"/>
          <a:ext cx="908868" cy="4544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…</a:t>
          </a:r>
          <a:endParaRPr lang="en-AU" sz="1300" kern="1200" dirty="0"/>
        </a:p>
      </dsp:txBody>
      <dsp:txXfrm>
        <a:off x="662221" y="2582482"/>
        <a:ext cx="908868" cy="454434"/>
      </dsp:txXfrm>
    </dsp:sp>
    <dsp:sp modelId="{28CA9CAF-2148-438D-9586-418F404241D4}">
      <dsp:nvSpPr>
        <dsp:cNvPr id="0" name=""/>
        <dsp:cNvSpPr/>
      </dsp:nvSpPr>
      <dsp:spPr>
        <a:xfrm>
          <a:off x="1761952" y="2582482"/>
          <a:ext cx="908868" cy="4544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Material</a:t>
          </a:r>
          <a:endParaRPr lang="en-AU" sz="1300" kern="1200" dirty="0"/>
        </a:p>
      </dsp:txBody>
      <dsp:txXfrm>
        <a:off x="1761952" y="2582482"/>
        <a:ext cx="908868" cy="454434"/>
      </dsp:txXfrm>
    </dsp:sp>
    <dsp:sp modelId="{41F58EBB-0EC7-4B8F-A676-308DBFA8E2C8}">
      <dsp:nvSpPr>
        <dsp:cNvPr id="0" name=""/>
        <dsp:cNvSpPr/>
      </dsp:nvSpPr>
      <dsp:spPr>
        <a:xfrm>
          <a:off x="112356" y="3227779"/>
          <a:ext cx="908868" cy="454434"/>
        </a:xfrm>
        <a:prstGeom prst="rect">
          <a:avLst/>
        </a:prstGeom>
        <a:gradFill flip="none" rotWithShape="1">
          <a:gsLst>
            <a:gs pos="35000">
              <a:schemeClr val="tx2">
                <a:lumMod val="60000"/>
                <a:lumOff val="4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5400000" scaled="1"/>
          <a:tileRect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Observation/</a:t>
          </a:r>
          <a:br>
            <a:rPr lang="en-US" sz="1300" kern="1200" dirty="0" smtClean="0"/>
          </a:br>
          <a:r>
            <a:rPr lang="en-US" sz="1300" kern="1200" dirty="0" smtClean="0"/>
            <a:t>Phenotype</a:t>
          </a:r>
          <a:endParaRPr lang="en-AU" sz="1300" kern="1200" dirty="0"/>
        </a:p>
      </dsp:txBody>
      <dsp:txXfrm>
        <a:off x="112356" y="3227779"/>
        <a:ext cx="908868" cy="454434"/>
      </dsp:txXfrm>
    </dsp:sp>
    <dsp:sp modelId="{81892A60-31FA-43CC-8A33-8F936F60A996}">
      <dsp:nvSpPr>
        <dsp:cNvPr id="0" name=""/>
        <dsp:cNvSpPr/>
      </dsp:nvSpPr>
      <dsp:spPr>
        <a:xfrm>
          <a:off x="4823" y="3873075"/>
          <a:ext cx="1123933" cy="454434"/>
        </a:xfrm>
        <a:prstGeom prst="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Measurement</a:t>
          </a:r>
          <a:endParaRPr lang="en-AU" sz="1300" kern="1200" dirty="0"/>
        </a:p>
      </dsp:txBody>
      <dsp:txXfrm>
        <a:off x="4823" y="3873075"/>
        <a:ext cx="1123933" cy="454434"/>
      </dsp:txXfrm>
    </dsp:sp>
    <dsp:sp modelId="{D4EF302E-4F67-4C4A-852B-6F05EAC4913A}">
      <dsp:nvSpPr>
        <dsp:cNvPr id="0" name=""/>
        <dsp:cNvSpPr/>
      </dsp:nvSpPr>
      <dsp:spPr>
        <a:xfrm>
          <a:off x="285807" y="4518371"/>
          <a:ext cx="1096167" cy="454434"/>
        </a:xfrm>
        <a:prstGeom prst="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Measurement Parameter</a:t>
          </a:r>
          <a:endParaRPr lang="en-AU" sz="1300" kern="1200" dirty="0"/>
        </a:p>
      </dsp:txBody>
      <dsp:txXfrm>
        <a:off x="285807" y="4518371"/>
        <a:ext cx="1096167" cy="454434"/>
      </dsp:txXfrm>
    </dsp:sp>
    <dsp:sp modelId="{A0326D64-58D3-40BA-B95F-5F221B68F308}">
      <dsp:nvSpPr>
        <dsp:cNvPr id="0" name=""/>
        <dsp:cNvSpPr/>
      </dsp:nvSpPr>
      <dsp:spPr>
        <a:xfrm>
          <a:off x="1212086" y="3227779"/>
          <a:ext cx="908868" cy="4544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Material</a:t>
          </a:r>
          <a:br>
            <a:rPr lang="en-US" sz="1300" kern="1200" dirty="0" smtClean="0"/>
          </a:br>
          <a:r>
            <a:rPr lang="en-US" sz="1300" kern="1200" dirty="0" smtClean="0"/>
            <a:t>Event</a:t>
          </a:r>
        </a:p>
      </dsp:txBody>
      <dsp:txXfrm>
        <a:off x="1212086" y="3227779"/>
        <a:ext cx="908868" cy="454434"/>
      </dsp:txXfrm>
    </dsp:sp>
    <dsp:sp modelId="{D34B28D8-F03C-4856-84FA-1F90F21F70C7}">
      <dsp:nvSpPr>
        <dsp:cNvPr id="0" name=""/>
        <dsp:cNvSpPr/>
      </dsp:nvSpPr>
      <dsp:spPr>
        <a:xfrm>
          <a:off x="2311817" y="3227779"/>
          <a:ext cx="908868" cy="4544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Treatment</a:t>
          </a:r>
          <a:br>
            <a:rPr lang="en-US" sz="1300" kern="1200" dirty="0" smtClean="0"/>
          </a:br>
          <a:r>
            <a:rPr lang="en-US" sz="1300" kern="1200" dirty="0" smtClean="0"/>
            <a:t>Event</a:t>
          </a:r>
        </a:p>
      </dsp:txBody>
      <dsp:txXfrm>
        <a:off x="2311817" y="3227779"/>
        <a:ext cx="908868" cy="454434"/>
      </dsp:txXfrm>
    </dsp:sp>
    <dsp:sp modelId="{30DA402B-022C-4427-B94B-F387D74CEAE1}">
      <dsp:nvSpPr>
        <dsp:cNvPr id="0" name=""/>
        <dsp:cNvSpPr/>
      </dsp:nvSpPr>
      <dsp:spPr>
        <a:xfrm>
          <a:off x="3411547" y="3227779"/>
          <a:ext cx="908868" cy="454434"/>
        </a:xfrm>
        <a:prstGeom prst="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Sex</a:t>
          </a:r>
          <a:endParaRPr lang="en-AU" sz="1300" kern="1200" dirty="0"/>
        </a:p>
      </dsp:txBody>
      <dsp:txXfrm>
        <a:off x="3411547" y="3227779"/>
        <a:ext cx="908868" cy="454434"/>
      </dsp:txXfrm>
    </dsp:sp>
    <dsp:sp modelId="{84E4CBF7-BADD-4467-ADA1-89D38A711814}">
      <dsp:nvSpPr>
        <dsp:cNvPr id="0" name=""/>
        <dsp:cNvSpPr/>
      </dsp:nvSpPr>
      <dsp:spPr>
        <a:xfrm>
          <a:off x="2861682" y="2582482"/>
          <a:ext cx="908868" cy="4544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Treatment Material</a:t>
          </a:r>
          <a:endParaRPr lang="en-AU" sz="1300" kern="1200" dirty="0"/>
        </a:p>
      </dsp:txBody>
      <dsp:txXfrm>
        <a:off x="2861682" y="2582482"/>
        <a:ext cx="908868" cy="454434"/>
      </dsp:txXfrm>
    </dsp:sp>
    <dsp:sp modelId="{087E71E0-85B3-4E73-9269-FFCF9B571DAF}">
      <dsp:nvSpPr>
        <dsp:cNvPr id="0" name=""/>
        <dsp:cNvSpPr/>
      </dsp:nvSpPr>
      <dsp:spPr>
        <a:xfrm>
          <a:off x="4284061" y="2582482"/>
          <a:ext cx="908868" cy="4544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Data</a:t>
          </a:r>
          <a:endParaRPr lang="en-AU" sz="1300" kern="1200" dirty="0"/>
        </a:p>
      </dsp:txBody>
      <dsp:txXfrm>
        <a:off x="4284061" y="2582482"/>
        <a:ext cx="908868" cy="454434"/>
      </dsp:txXfrm>
    </dsp:sp>
    <dsp:sp modelId="{B0CA3FB0-7CAB-471A-BB44-2BD40BD44C53}">
      <dsp:nvSpPr>
        <dsp:cNvPr id="0" name=""/>
        <dsp:cNvSpPr/>
      </dsp:nvSpPr>
      <dsp:spPr>
        <a:xfrm>
          <a:off x="4511278" y="3227779"/>
          <a:ext cx="908868" cy="4544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Data </a:t>
          </a:r>
          <a:br>
            <a:rPr lang="en-US" sz="1300" kern="1200" dirty="0" smtClean="0"/>
          </a:br>
          <a:r>
            <a:rPr lang="en-US" sz="1300" kern="1200" dirty="0" smtClean="0"/>
            <a:t>Event</a:t>
          </a:r>
          <a:endParaRPr lang="en-AU" sz="1300" kern="1200" dirty="0"/>
        </a:p>
      </dsp:txBody>
      <dsp:txXfrm>
        <a:off x="4511278" y="3227779"/>
        <a:ext cx="908868" cy="454434"/>
      </dsp:txXfrm>
    </dsp:sp>
    <dsp:sp modelId="{0BBDEB86-C683-4859-B420-59461C428C90}">
      <dsp:nvSpPr>
        <dsp:cNvPr id="0" name=""/>
        <dsp:cNvSpPr/>
      </dsp:nvSpPr>
      <dsp:spPr>
        <a:xfrm>
          <a:off x="5383791" y="2582482"/>
          <a:ext cx="908868" cy="4544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Investigation</a:t>
          </a:r>
          <a:br>
            <a:rPr lang="en-US" sz="1300" kern="1200" dirty="0" smtClean="0"/>
          </a:br>
          <a:r>
            <a:rPr lang="en-US" sz="1300" kern="1200" dirty="0" smtClean="0"/>
            <a:t>Event</a:t>
          </a:r>
          <a:endParaRPr lang="en-AU" sz="1300" kern="1200" dirty="0"/>
        </a:p>
      </dsp:txBody>
      <dsp:txXfrm>
        <a:off x="5383791" y="2582482"/>
        <a:ext cx="908868" cy="454434"/>
      </dsp:txXfrm>
    </dsp:sp>
    <dsp:sp modelId="{358425D1-DFE9-44FD-AFD4-02ECA08866C9}">
      <dsp:nvSpPr>
        <dsp:cNvPr id="0" name=""/>
        <dsp:cNvSpPr/>
      </dsp:nvSpPr>
      <dsp:spPr>
        <a:xfrm>
          <a:off x="4122736" y="1937186"/>
          <a:ext cx="908868" cy="4544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Platform</a:t>
          </a:r>
          <a:endParaRPr lang="en-AU" sz="1300" kern="1200" dirty="0"/>
        </a:p>
      </dsp:txBody>
      <dsp:txXfrm>
        <a:off x="4122736" y="1937186"/>
        <a:ext cx="908868" cy="454434"/>
      </dsp:txXfrm>
    </dsp:sp>
    <dsp:sp modelId="{0AB09433-E24C-4D96-A1A5-F20DA1C4DA91}">
      <dsp:nvSpPr>
        <dsp:cNvPr id="0" name=""/>
        <dsp:cNvSpPr/>
      </dsp:nvSpPr>
      <dsp:spPr>
        <a:xfrm>
          <a:off x="5222467" y="1937186"/>
          <a:ext cx="908868" cy="4544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Analysis</a:t>
          </a:r>
          <a:endParaRPr lang="en-AU" sz="1300" kern="1200" dirty="0"/>
        </a:p>
      </dsp:txBody>
      <dsp:txXfrm>
        <a:off x="5222467" y="1937186"/>
        <a:ext cx="908868" cy="454434"/>
      </dsp:txXfrm>
    </dsp:sp>
    <dsp:sp modelId="{B07FFE13-4202-45E4-AD71-230947B12F27}">
      <dsp:nvSpPr>
        <dsp:cNvPr id="0" name=""/>
        <dsp:cNvSpPr/>
      </dsp:nvSpPr>
      <dsp:spPr>
        <a:xfrm>
          <a:off x="6483521" y="1937186"/>
          <a:ext cx="908868" cy="454434"/>
        </a:xfrm>
        <a:prstGeom prst="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Genotype</a:t>
          </a:r>
          <a:endParaRPr lang="en-AU" sz="1300" kern="1200" dirty="0"/>
        </a:p>
      </dsp:txBody>
      <dsp:txXfrm>
        <a:off x="6483521" y="1937186"/>
        <a:ext cx="908868" cy="454434"/>
      </dsp:txXfrm>
    </dsp:sp>
    <dsp:sp modelId="{502DF345-9711-48DD-9E44-AEFB1424A733}">
      <dsp:nvSpPr>
        <dsp:cNvPr id="0" name=""/>
        <dsp:cNvSpPr/>
      </dsp:nvSpPr>
      <dsp:spPr>
        <a:xfrm>
          <a:off x="6483521" y="2582482"/>
          <a:ext cx="908868" cy="454434"/>
        </a:xfrm>
        <a:prstGeom prst="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Gene</a:t>
          </a:r>
          <a:endParaRPr lang="en-AU" sz="1300" kern="1200" dirty="0"/>
        </a:p>
      </dsp:txBody>
      <dsp:txXfrm>
        <a:off x="6483521" y="2582482"/>
        <a:ext cx="908868" cy="454434"/>
      </dsp:txXfrm>
    </dsp:sp>
    <dsp:sp modelId="{4EBBFD70-13CF-4421-9335-81796E7353B0}">
      <dsp:nvSpPr>
        <dsp:cNvPr id="0" name=""/>
        <dsp:cNvSpPr/>
      </dsp:nvSpPr>
      <dsp:spPr>
        <a:xfrm>
          <a:off x="6710738" y="3227779"/>
          <a:ext cx="908868" cy="454434"/>
        </a:xfrm>
        <a:prstGeom prst="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Allele</a:t>
          </a:r>
          <a:endParaRPr lang="en-AU" sz="1300" kern="1200" dirty="0"/>
        </a:p>
      </dsp:txBody>
      <dsp:txXfrm>
        <a:off x="6710738" y="3227779"/>
        <a:ext cx="908868" cy="454434"/>
      </dsp:txXfrm>
    </dsp:sp>
    <dsp:sp modelId="{0FBD8A68-73D5-4F37-88C3-5E31BA20CAC8}">
      <dsp:nvSpPr>
        <dsp:cNvPr id="0" name=""/>
        <dsp:cNvSpPr/>
      </dsp:nvSpPr>
      <dsp:spPr>
        <a:xfrm>
          <a:off x="6710738" y="3873075"/>
          <a:ext cx="908868" cy="454434"/>
        </a:xfrm>
        <a:prstGeom prst="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Marker</a:t>
          </a:r>
          <a:endParaRPr lang="en-AU" sz="1300" kern="1200" dirty="0"/>
        </a:p>
      </dsp:txBody>
      <dsp:txXfrm>
        <a:off x="6710738" y="3873075"/>
        <a:ext cx="908868" cy="454434"/>
      </dsp:txXfrm>
    </dsp:sp>
    <dsp:sp modelId="{08B3BB54-A35E-4435-9252-9740FC32EE87}">
      <dsp:nvSpPr>
        <dsp:cNvPr id="0" name=""/>
        <dsp:cNvSpPr/>
      </dsp:nvSpPr>
      <dsp:spPr>
        <a:xfrm>
          <a:off x="6710738" y="4518371"/>
          <a:ext cx="908868" cy="454434"/>
        </a:xfrm>
        <a:prstGeom prst="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Sequence</a:t>
          </a:r>
          <a:endParaRPr lang="en-AU" sz="1300" kern="1200" dirty="0"/>
        </a:p>
      </dsp:txBody>
      <dsp:txXfrm>
        <a:off x="6710738" y="4518371"/>
        <a:ext cx="908868" cy="454434"/>
      </dsp:txXfrm>
    </dsp:sp>
    <dsp:sp modelId="{4EDE37EA-675F-49B6-9D09-DE8E4C5A41A7}">
      <dsp:nvSpPr>
        <dsp:cNvPr id="0" name=""/>
        <dsp:cNvSpPr/>
      </dsp:nvSpPr>
      <dsp:spPr>
        <a:xfrm>
          <a:off x="7583252" y="1937186"/>
          <a:ext cx="908868" cy="4544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…</a:t>
          </a:r>
          <a:endParaRPr lang="en-AU" sz="1300" kern="1200" dirty="0"/>
        </a:p>
      </dsp:txBody>
      <dsp:txXfrm>
        <a:off x="7583252" y="1937186"/>
        <a:ext cx="908868" cy="4544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D8C71-937D-4BEA-9694-B6B4205F5EF9}" type="datetimeFigureOut">
              <a:rPr lang="en-AU" smtClean="0"/>
              <a:t>25/08/2010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4627B-B067-4640-AF56-F50A03AF415F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4627B-B067-4640-AF56-F50A03AF415F}" type="slidenum">
              <a:rPr lang="en-AU" smtClean="0"/>
              <a:t>1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9E1A-6D2E-493A-94B4-5B38CA447698}" type="datetimeFigureOut">
              <a:rPr lang="en-AU" smtClean="0"/>
              <a:t>25/08/2010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6D08-B659-4C1D-A7BB-CC10C92EEE5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9E1A-6D2E-493A-94B4-5B38CA447698}" type="datetimeFigureOut">
              <a:rPr lang="en-AU" smtClean="0"/>
              <a:t>25/08/2010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6D08-B659-4C1D-A7BB-CC10C92EEE5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9E1A-6D2E-493A-94B4-5B38CA447698}" type="datetimeFigureOut">
              <a:rPr lang="en-AU" smtClean="0"/>
              <a:t>25/08/2010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6D08-B659-4C1D-A7BB-CC10C92EEE5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9E1A-6D2E-493A-94B4-5B38CA447698}" type="datetimeFigureOut">
              <a:rPr lang="en-AU" smtClean="0"/>
              <a:t>25/08/2010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6D08-B659-4C1D-A7BB-CC10C92EEE5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9E1A-6D2E-493A-94B4-5B38CA447698}" type="datetimeFigureOut">
              <a:rPr lang="en-AU" smtClean="0"/>
              <a:t>25/08/2010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6D08-B659-4C1D-A7BB-CC10C92EEE5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9E1A-6D2E-493A-94B4-5B38CA447698}" type="datetimeFigureOut">
              <a:rPr lang="en-AU" smtClean="0"/>
              <a:t>25/08/2010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6D08-B659-4C1D-A7BB-CC10C92EEE5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9E1A-6D2E-493A-94B4-5B38CA447698}" type="datetimeFigureOut">
              <a:rPr lang="en-AU" smtClean="0"/>
              <a:t>25/08/2010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6D08-B659-4C1D-A7BB-CC10C92EEE5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9E1A-6D2E-493A-94B4-5B38CA447698}" type="datetimeFigureOut">
              <a:rPr lang="en-AU" smtClean="0"/>
              <a:t>25/08/2010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6D08-B659-4C1D-A7BB-CC10C92EEE5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9E1A-6D2E-493A-94B4-5B38CA447698}" type="datetimeFigureOut">
              <a:rPr lang="en-AU" smtClean="0"/>
              <a:t>25/08/2010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6D08-B659-4C1D-A7BB-CC10C92EEE5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9E1A-6D2E-493A-94B4-5B38CA447698}" type="datetimeFigureOut">
              <a:rPr lang="en-AU" smtClean="0"/>
              <a:t>25/08/2010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6D08-B659-4C1D-A7BB-CC10C92EEE5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9E1A-6D2E-493A-94B4-5B38CA447698}" type="datetimeFigureOut">
              <a:rPr lang="en-AU" smtClean="0"/>
              <a:t>25/08/2010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6D08-B659-4C1D-A7BB-CC10C92EEE5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59E1A-6D2E-493A-94B4-5B38CA447698}" type="datetimeFigureOut">
              <a:rPr lang="en-AU" smtClean="0"/>
              <a:t>25/08/2010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D6D08-B659-4C1D-A7BB-CC10C92EEE5B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395536" y="332656"/>
          <a:ext cx="8496944" cy="6264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On-screen Show (4:3)</PresentationFormat>
  <Paragraphs>24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The University of Queensland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liyf</dc:creator>
  <cp:lastModifiedBy>liyf</cp:lastModifiedBy>
  <cp:revision>1</cp:revision>
  <dcterms:created xsi:type="dcterms:W3CDTF">2010-08-25T02:09:05Z</dcterms:created>
  <dcterms:modified xsi:type="dcterms:W3CDTF">2010-08-25T02:09:19Z</dcterms:modified>
</cp:coreProperties>
</file>