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95A384-0FA1-4682-95F2-3E6251CD16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F5CAC8-4193-4935-B056-33629785B97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pPr algn="ctr"/>
            <a:r>
              <a:rPr lang="en-IN" dirty="0" smtClean="0"/>
              <a:t>Learn CSS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28800"/>
            <a:ext cx="4191000" cy="1752600"/>
          </a:xfrm>
        </p:spPr>
        <p:txBody>
          <a:bodyPr/>
          <a:lstStyle/>
          <a:p>
            <a:pPr algn="l"/>
            <a:r>
              <a:rPr lang="en-IN" dirty="0" smtClean="0"/>
              <a:t>Lesson 1</a:t>
            </a:r>
          </a:p>
          <a:p>
            <a:pPr algn="l"/>
            <a:r>
              <a:rPr lang="en-IN" dirty="0" smtClean="0"/>
              <a:t>Introduction to CSS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4864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</a:t>
            </a:r>
            <a:r>
              <a:rPr lang="en-IN" dirty="0"/>
              <a:t>p</a:t>
            </a:r>
            <a:r>
              <a:rPr lang="en-IN" dirty="0" smtClean="0"/>
              <a:t>lease visit</a:t>
            </a:r>
          </a:p>
          <a:p>
            <a:endParaRPr lang="en-IN" dirty="0" smtClean="0"/>
          </a:p>
          <a:p>
            <a:r>
              <a:rPr lang="en-IN" dirty="0" smtClean="0"/>
              <a:t>https://bptechnical2020.blogspot.com</a:t>
            </a:r>
            <a:r>
              <a:rPr lang="en-IN" dirty="0" smtClean="0">
                <a:solidFill>
                  <a:schemeClr val="accent2"/>
                </a:solidFill>
              </a:rPr>
              <a:t>/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87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9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</TotalTime>
  <Words>16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Learn CSS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2</cp:revision>
  <dcterms:created xsi:type="dcterms:W3CDTF">2021-07-29T02:21:58Z</dcterms:created>
  <dcterms:modified xsi:type="dcterms:W3CDTF">2021-07-29T02:31:04Z</dcterms:modified>
</cp:coreProperties>
</file>