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bg-B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bg-BG"/>
              <a:t>Click to edit Master subtitle style</a:t>
            </a:r>
            <a:endParaRPr lang="bg-BG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bg-BG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bg-BG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bg-BG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bg-BG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bg-BG"/>
              <a:t>Click icon to add picture</a:t>
            </a:r>
            <a:endParaRPr lang="bg-BG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bg-BG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bg-BG"/>
              <a:t>Click to edit Master title style</a:t>
            </a:r>
            <a:endParaRPr lang="bg-BG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bg-BG"/>
              <a:t>Click to edit Master text styles</a:t>
            </a:r>
            <a:endParaRPr/>
          </a:p>
          <a:p>
            <a:pPr lvl="1">
              <a:defRPr/>
            </a:pPr>
            <a:r>
              <a:rPr lang="bg-BG"/>
              <a:t>Second level</a:t>
            </a:r>
            <a:endParaRPr/>
          </a:p>
          <a:p>
            <a:pPr lvl="2">
              <a:defRPr/>
            </a:pPr>
            <a:r>
              <a:rPr lang="bg-BG"/>
              <a:t>Third level</a:t>
            </a:r>
            <a:endParaRPr/>
          </a:p>
          <a:p>
            <a:pPr lvl="3">
              <a:defRPr/>
            </a:pPr>
            <a:r>
              <a:rPr lang="bg-BG"/>
              <a:t>Fourth level</a:t>
            </a:r>
            <a:endParaRPr/>
          </a:p>
          <a:p>
            <a:pPr lvl="4">
              <a:defRPr/>
            </a:pPr>
            <a:r>
              <a:rPr lang="bg-BG"/>
              <a:t>Fifth level</a:t>
            </a:r>
            <a:endParaRPr lang="bg-BG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bg-BG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bg-BG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ONLYOFFICE/5.2.4.94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