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6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7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0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5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4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5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DB43-3414-E240-AB5D-DA4D61BF622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6AE9B-300C-7442-9671-72501B13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Elsevier streaming AMs </a:t>
            </a:r>
            <a:br>
              <a:rPr lang="en-US" dirty="0" smtClean="0"/>
            </a:br>
            <a:r>
              <a:rPr lang="en-US" dirty="0" smtClean="0"/>
              <a:t>to U Florida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27 March 2017</a:t>
            </a:r>
          </a:p>
          <a:p>
            <a:r>
              <a:rPr lang="en-US" dirty="0" smtClean="0"/>
              <a:t>Robert Phillips, U Florida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mo_ufdc_m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" y="274638"/>
            <a:ext cx="7696200" cy="6210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08715" y="390100"/>
            <a:ext cx="135505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Main </a:t>
            </a:r>
            <a:br>
              <a:rPr lang="en-US" dirty="0" smtClean="0"/>
            </a:br>
            <a:r>
              <a:rPr lang="en-US" dirty="0" smtClean="0"/>
              <a:t>U Florida </a:t>
            </a:r>
          </a:p>
          <a:p>
            <a:r>
              <a:rPr lang="en-US" dirty="0" smtClean="0"/>
              <a:t>Digital 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web page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brisbane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entered into </a:t>
            </a:r>
          </a:p>
          <a:p>
            <a:r>
              <a:rPr lang="en-US" dirty="0" smtClean="0"/>
              <a:t>search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mo_brisbane_resul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0" y="0"/>
            <a:ext cx="673016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9474" y="89972"/>
            <a:ext cx="1960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Results </a:t>
            </a:r>
            <a:r>
              <a:rPr lang="en-US" dirty="0"/>
              <a:t>page </a:t>
            </a:r>
            <a:r>
              <a:rPr lang="en-US" dirty="0" smtClean="0"/>
              <a:t>for </a:t>
            </a:r>
          </a:p>
          <a:p>
            <a:r>
              <a:rPr lang="en-US" dirty="0" smtClean="0"/>
              <a:t>search on </a:t>
            </a:r>
            <a:r>
              <a:rPr lang="en-US" dirty="0" err="1" smtClean="0"/>
              <a:t>brisbane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6598424" y="1671615"/>
            <a:ext cx="1576615" cy="60587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mo_brisbane_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" y="156785"/>
            <a:ext cx="658609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94681" y="15678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Page</a:t>
            </a:r>
            <a:r>
              <a:rPr lang="en-US" dirty="0"/>
              <a:t> 1 of </a:t>
            </a:r>
            <a:r>
              <a:rPr lang="en-US" dirty="0" smtClean="0"/>
              <a:t>manuscript</a:t>
            </a:r>
          </a:p>
          <a:p>
            <a:r>
              <a:rPr lang="en-US" dirty="0" smtClean="0"/>
              <a:t>that </a:t>
            </a:r>
            <a:r>
              <a:rPr lang="en-US" dirty="0"/>
              <a:t>appears </a:t>
            </a:r>
            <a:r>
              <a:rPr lang="en-US" dirty="0" smtClean="0"/>
              <a:t>after</a:t>
            </a:r>
          </a:p>
          <a:p>
            <a:r>
              <a:rPr lang="en-US" dirty="0" smtClean="0"/>
              <a:t>clicking first </a:t>
            </a:r>
            <a:r>
              <a:rPr lang="en-US" dirty="0"/>
              <a:t>title </a:t>
            </a:r>
            <a:r>
              <a:rPr lang="en-US" dirty="0" smtClean="0"/>
              <a:t>link</a:t>
            </a:r>
          </a:p>
          <a:p>
            <a:r>
              <a:rPr lang="en-US" dirty="0" smtClean="0"/>
              <a:t>in results</a:t>
            </a:r>
          </a:p>
          <a:p>
            <a:endParaRPr lang="en-US" dirty="0"/>
          </a:p>
          <a:p>
            <a:r>
              <a:rPr lang="en-US" dirty="0" smtClean="0"/>
              <a:t>Author manuscript </a:t>
            </a:r>
          </a:p>
          <a:p>
            <a:r>
              <a:rPr lang="en-US" dirty="0" smtClean="0"/>
              <a:t>is streamed from </a:t>
            </a:r>
          </a:p>
          <a:p>
            <a:r>
              <a:rPr lang="en-US" dirty="0" smtClean="0"/>
              <a:t>Elsevier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5416525" y="3230894"/>
            <a:ext cx="2982501" cy="60587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arrow for next page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83317" y="6254577"/>
            <a:ext cx="2213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Download PDF Text Version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isbane_last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1604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16042" y="27463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Final </a:t>
            </a:r>
            <a:r>
              <a:rPr lang="en-US" dirty="0"/>
              <a:t>manuscript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that </a:t>
            </a:r>
            <a:r>
              <a:rPr lang="en-US" dirty="0"/>
              <a:t>would appear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repeatedly </a:t>
            </a:r>
            <a:r>
              <a:rPr lang="en-US" dirty="0" smtClean="0"/>
              <a:t>hitting</a:t>
            </a:r>
          </a:p>
          <a:p>
            <a:r>
              <a:rPr lang="en-US" dirty="0" smtClean="0"/>
              <a:t>right </a:t>
            </a:r>
            <a:r>
              <a:rPr lang="en-US" dirty="0"/>
              <a:t>arrow </a:t>
            </a:r>
            <a:r>
              <a:rPr lang="en-US" dirty="0" smtClean="0"/>
              <a:t>of manuscript</a:t>
            </a:r>
          </a:p>
          <a:p>
            <a:r>
              <a:rPr lang="en-US" dirty="0" smtClean="0"/>
              <a:t>until final </a:t>
            </a:r>
            <a:r>
              <a:rPr lang="en-US" dirty="0"/>
              <a:t>page </a:t>
            </a:r>
            <a:r>
              <a:rPr lang="en-US" dirty="0" smtClean="0"/>
              <a:t>appears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7815" y="6110198"/>
            <a:ext cx="2646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Download PDF Text Version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Elsevier streaming AMs  to U Florida</vt:lpstr>
      <vt:lpstr>PowerPoint Presentation</vt:lpstr>
      <vt:lpstr>PowerPoint Presentation</vt:lpstr>
      <vt:lpstr>PowerPoint Presentation</vt:lpstr>
      <vt:lpstr>PowerPoint Presentation</vt:lpstr>
    </vt:vector>
  </TitlesOfParts>
  <Company>CHOR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Elsevier streaming AMs  to U Florida</dc:title>
  <dc:creator>Howard Ratner</dc:creator>
  <cp:lastModifiedBy>Phillips,Robert V</cp:lastModifiedBy>
  <cp:revision>8</cp:revision>
  <dcterms:created xsi:type="dcterms:W3CDTF">2017-03-27T20:18:46Z</dcterms:created>
  <dcterms:modified xsi:type="dcterms:W3CDTF">2017-06-15T11:31:55Z</dcterms:modified>
</cp:coreProperties>
</file>