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995738" cy="2660650"/>
  <p:notesSz cx="6858000" cy="9144000"/>
  <p:defaultTextStyle>
    <a:defPPr>
      <a:defRPr lang="en-US"/>
    </a:defPPr>
    <a:lvl1pPr marL="0" algn="l" defTabSz="319491" rtl="0" eaLnBrk="1" latinLnBrk="0" hangingPunct="1">
      <a:defRPr sz="629" kern="1200">
        <a:solidFill>
          <a:schemeClr val="tx1"/>
        </a:solidFill>
        <a:latin typeface="+mn-lt"/>
        <a:ea typeface="+mn-ea"/>
        <a:cs typeface="+mn-cs"/>
      </a:defRPr>
    </a:lvl1pPr>
    <a:lvl2pPr marL="159746" algn="l" defTabSz="319491" rtl="0" eaLnBrk="1" latinLnBrk="0" hangingPunct="1">
      <a:defRPr sz="629" kern="1200">
        <a:solidFill>
          <a:schemeClr val="tx1"/>
        </a:solidFill>
        <a:latin typeface="+mn-lt"/>
        <a:ea typeface="+mn-ea"/>
        <a:cs typeface="+mn-cs"/>
      </a:defRPr>
    </a:lvl2pPr>
    <a:lvl3pPr marL="319491" algn="l" defTabSz="319491" rtl="0" eaLnBrk="1" latinLnBrk="0" hangingPunct="1">
      <a:defRPr sz="629" kern="1200">
        <a:solidFill>
          <a:schemeClr val="tx1"/>
        </a:solidFill>
        <a:latin typeface="+mn-lt"/>
        <a:ea typeface="+mn-ea"/>
        <a:cs typeface="+mn-cs"/>
      </a:defRPr>
    </a:lvl3pPr>
    <a:lvl4pPr marL="479237" algn="l" defTabSz="319491" rtl="0" eaLnBrk="1" latinLnBrk="0" hangingPunct="1">
      <a:defRPr sz="629" kern="1200">
        <a:solidFill>
          <a:schemeClr val="tx1"/>
        </a:solidFill>
        <a:latin typeface="+mn-lt"/>
        <a:ea typeface="+mn-ea"/>
        <a:cs typeface="+mn-cs"/>
      </a:defRPr>
    </a:lvl4pPr>
    <a:lvl5pPr marL="638983" algn="l" defTabSz="319491" rtl="0" eaLnBrk="1" latinLnBrk="0" hangingPunct="1">
      <a:defRPr sz="629" kern="1200">
        <a:solidFill>
          <a:schemeClr val="tx1"/>
        </a:solidFill>
        <a:latin typeface="+mn-lt"/>
        <a:ea typeface="+mn-ea"/>
        <a:cs typeface="+mn-cs"/>
      </a:defRPr>
    </a:lvl5pPr>
    <a:lvl6pPr marL="798728" algn="l" defTabSz="319491" rtl="0" eaLnBrk="1" latinLnBrk="0" hangingPunct="1">
      <a:defRPr sz="629" kern="1200">
        <a:solidFill>
          <a:schemeClr val="tx1"/>
        </a:solidFill>
        <a:latin typeface="+mn-lt"/>
        <a:ea typeface="+mn-ea"/>
        <a:cs typeface="+mn-cs"/>
      </a:defRPr>
    </a:lvl6pPr>
    <a:lvl7pPr marL="958474" algn="l" defTabSz="319491" rtl="0" eaLnBrk="1" latinLnBrk="0" hangingPunct="1">
      <a:defRPr sz="629" kern="1200">
        <a:solidFill>
          <a:schemeClr val="tx1"/>
        </a:solidFill>
        <a:latin typeface="+mn-lt"/>
        <a:ea typeface="+mn-ea"/>
        <a:cs typeface="+mn-cs"/>
      </a:defRPr>
    </a:lvl7pPr>
    <a:lvl8pPr marL="1118220" algn="l" defTabSz="319491" rtl="0" eaLnBrk="1" latinLnBrk="0" hangingPunct="1">
      <a:defRPr sz="629" kern="1200">
        <a:solidFill>
          <a:schemeClr val="tx1"/>
        </a:solidFill>
        <a:latin typeface="+mn-lt"/>
        <a:ea typeface="+mn-ea"/>
        <a:cs typeface="+mn-cs"/>
      </a:defRPr>
    </a:lvl8pPr>
    <a:lvl9pPr marL="1277965" algn="l" defTabSz="319491" rtl="0" eaLnBrk="1" latinLnBrk="0" hangingPunct="1">
      <a:defRPr sz="62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1"/>
  </p:normalViewPr>
  <p:slideViewPr>
    <p:cSldViewPr snapToGrid="0" snapToObjects="1">
      <p:cViewPr>
        <p:scale>
          <a:sx n="155" d="100"/>
          <a:sy n="155" d="100"/>
        </p:scale>
        <p:origin x="116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681" y="435435"/>
            <a:ext cx="3396377" cy="926300"/>
          </a:xfrm>
        </p:spPr>
        <p:txBody>
          <a:bodyPr anchor="b"/>
          <a:lstStyle>
            <a:lvl1pPr algn="ctr">
              <a:defRPr sz="2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467" y="1397458"/>
            <a:ext cx="2996804" cy="642374"/>
          </a:xfrm>
        </p:spPr>
        <p:txBody>
          <a:bodyPr/>
          <a:lstStyle>
            <a:lvl1pPr marL="0" indent="0" algn="ctr">
              <a:buNone/>
              <a:defRPr sz="931"/>
            </a:lvl1pPr>
            <a:lvl2pPr marL="177394" indent="0" algn="ctr">
              <a:buNone/>
              <a:defRPr sz="776"/>
            </a:lvl2pPr>
            <a:lvl3pPr marL="354787" indent="0" algn="ctr">
              <a:buNone/>
              <a:defRPr sz="698"/>
            </a:lvl3pPr>
            <a:lvl4pPr marL="532181" indent="0" algn="ctr">
              <a:buNone/>
              <a:defRPr sz="621"/>
            </a:lvl4pPr>
            <a:lvl5pPr marL="709574" indent="0" algn="ctr">
              <a:buNone/>
              <a:defRPr sz="621"/>
            </a:lvl5pPr>
            <a:lvl6pPr marL="886968" indent="0" algn="ctr">
              <a:buNone/>
              <a:defRPr sz="621"/>
            </a:lvl6pPr>
            <a:lvl7pPr marL="1064362" indent="0" algn="ctr">
              <a:buNone/>
              <a:defRPr sz="621"/>
            </a:lvl7pPr>
            <a:lvl8pPr marL="1241755" indent="0" algn="ctr">
              <a:buNone/>
              <a:defRPr sz="621"/>
            </a:lvl8pPr>
            <a:lvl9pPr marL="1419149" indent="0" algn="ctr">
              <a:buNone/>
              <a:defRPr sz="62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9450" y="141655"/>
            <a:ext cx="861581" cy="22547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707" y="141655"/>
            <a:ext cx="2534796" cy="22547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26" y="663316"/>
            <a:ext cx="3446324" cy="1106756"/>
          </a:xfrm>
        </p:spPr>
        <p:txBody>
          <a:bodyPr anchor="b"/>
          <a:lstStyle>
            <a:lvl1pPr>
              <a:defRPr sz="2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626" y="1780542"/>
            <a:ext cx="3446324" cy="582017"/>
          </a:xfrm>
        </p:spPr>
        <p:txBody>
          <a:bodyPr/>
          <a:lstStyle>
            <a:lvl1pPr marL="0" indent="0">
              <a:buNone/>
              <a:defRPr sz="931">
                <a:solidFill>
                  <a:schemeClr val="tx1"/>
                </a:solidFill>
              </a:defRPr>
            </a:lvl1pPr>
            <a:lvl2pPr marL="177394" indent="0">
              <a:buNone/>
              <a:defRPr sz="776">
                <a:solidFill>
                  <a:schemeClr val="tx1">
                    <a:tint val="75000"/>
                  </a:schemeClr>
                </a:solidFill>
              </a:defRPr>
            </a:lvl2pPr>
            <a:lvl3pPr marL="354787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3pPr>
            <a:lvl4pPr marL="532181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4pPr>
            <a:lvl5pPr marL="709574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5pPr>
            <a:lvl6pPr marL="886968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6pPr>
            <a:lvl7pPr marL="1064362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7pPr>
            <a:lvl8pPr marL="1241755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8pPr>
            <a:lvl9pPr marL="1419149" indent="0">
              <a:buNone/>
              <a:defRPr sz="6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707" y="708275"/>
            <a:ext cx="1698189" cy="1688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2842" y="708275"/>
            <a:ext cx="1698189" cy="16881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27" y="141656"/>
            <a:ext cx="3446324" cy="5142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28" y="652229"/>
            <a:ext cx="1690384" cy="319647"/>
          </a:xfrm>
        </p:spPr>
        <p:txBody>
          <a:bodyPr anchor="b"/>
          <a:lstStyle>
            <a:lvl1pPr marL="0" indent="0">
              <a:buNone/>
              <a:defRPr sz="931" b="1"/>
            </a:lvl1pPr>
            <a:lvl2pPr marL="177394" indent="0">
              <a:buNone/>
              <a:defRPr sz="776" b="1"/>
            </a:lvl2pPr>
            <a:lvl3pPr marL="354787" indent="0">
              <a:buNone/>
              <a:defRPr sz="698" b="1"/>
            </a:lvl3pPr>
            <a:lvl4pPr marL="532181" indent="0">
              <a:buNone/>
              <a:defRPr sz="621" b="1"/>
            </a:lvl4pPr>
            <a:lvl5pPr marL="709574" indent="0">
              <a:buNone/>
              <a:defRPr sz="621" b="1"/>
            </a:lvl5pPr>
            <a:lvl6pPr marL="886968" indent="0">
              <a:buNone/>
              <a:defRPr sz="621" b="1"/>
            </a:lvl6pPr>
            <a:lvl7pPr marL="1064362" indent="0">
              <a:buNone/>
              <a:defRPr sz="621" b="1"/>
            </a:lvl7pPr>
            <a:lvl8pPr marL="1241755" indent="0">
              <a:buNone/>
              <a:defRPr sz="621" b="1"/>
            </a:lvl8pPr>
            <a:lvl9pPr marL="1419149" indent="0">
              <a:buNone/>
              <a:defRPr sz="62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28" y="971876"/>
            <a:ext cx="1690384" cy="14294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2843" y="652229"/>
            <a:ext cx="1698709" cy="319647"/>
          </a:xfrm>
        </p:spPr>
        <p:txBody>
          <a:bodyPr anchor="b"/>
          <a:lstStyle>
            <a:lvl1pPr marL="0" indent="0">
              <a:buNone/>
              <a:defRPr sz="931" b="1"/>
            </a:lvl1pPr>
            <a:lvl2pPr marL="177394" indent="0">
              <a:buNone/>
              <a:defRPr sz="776" b="1"/>
            </a:lvl2pPr>
            <a:lvl3pPr marL="354787" indent="0">
              <a:buNone/>
              <a:defRPr sz="698" b="1"/>
            </a:lvl3pPr>
            <a:lvl4pPr marL="532181" indent="0">
              <a:buNone/>
              <a:defRPr sz="621" b="1"/>
            </a:lvl4pPr>
            <a:lvl5pPr marL="709574" indent="0">
              <a:buNone/>
              <a:defRPr sz="621" b="1"/>
            </a:lvl5pPr>
            <a:lvl6pPr marL="886968" indent="0">
              <a:buNone/>
              <a:defRPr sz="621" b="1"/>
            </a:lvl6pPr>
            <a:lvl7pPr marL="1064362" indent="0">
              <a:buNone/>
              <a:defRPr sz="621" b="1"/>
            </a:lvl7pPr>
            <a:lvl8pPr marL="1241755" indent="0">
              <a:buNone/>
              <a:defRPr sz="621" b="1"/>
            </a:lvl8pPr>
            <a:lvl9pPr marL="1419149" indent="0">
              <a:buNone/>
              <a:defRPr sz="62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843" y="971876"/>
            <a:ext cx="1698709" cy="14294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27" y="177377"/>
            <a:ext cx="1288730" cy="620818"/>
          </a:xfrm>
        </p:spPr>
        <p:txBody>
          <a:bodyPr anchor="b"/>
          <a:lstStyle>
            <a:lvl1pPr>
              <a:defRPr sz="12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709" y="383085"/>
            <a:ext cx="2022842" cy="1890786"/>
          </a:xfrm>
        </p:spPr>
        <p:txBody>
          <a:bodyPr/>
          <a:lstStyle>
            <a:lvl1pPr>
              <a:defRPr sz="1242"/>
            </a:lvl1pPr>
            <a:lvl2pPr>
              <a:defRPr sz="1086"/>
            </a:lvl2pPr>
            <a:lvl3pPr>
              <a:defRPr sz="931"/>
            </a:lvl3pPr>
            <a:lvl4pPr>
              <a:defRPr sz="776"/>
            </a:lvl4pPr>
            <a:lvl5pPr>
              <a:defRPr sz="776"/>
            </a:lvl5pPr>
            <a:lvl6pPr>
              <a:defRPr sz="776"/>
            </a:lvl6pPr>
            <a:lvl7pPr>
              <a:defRPr sz="776"/>
            </a:lvl7pPr>
            <a:lvl8pPr>
              <a:defRPr sz="776"/>
            </a:lvl8pPr>
            <a:lvl9pPr>
              <a:defRPr sz="7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227" y="798195"/>
            <a:ext cx="1288730" cy="1478755"/>
          </a:xfrm>
        </p:spPr>
        <p:txBody>
          <a:bodyPr/>
          <a:lstStyle>
            <a:lvl1pPr marL="0" indent="0">
              <a:buNone/>
              <a:defRPr sz="621"/>
            </a:lvl1pPr>
            <a:lvl2pPr marL="177394" indent="0">
              <a:buNone/>
              <a:defRPr sz="543"/>
            </a:lvl2pPr>
            <a:lvl3pPr marL="354787" indent="0">
              <a:buNone/>
              <a:defRPr sz="466"/>
            </a:lvl3pPr>
            <a:lvl4pPr marL="532181" indent="0">
              <a:buNone/>
              <a:defRPr sz="388"/>
            </a:lvl4pPr>
            <a:lvl5pPr marL="709574" indent="0">
              <a:buNone/>
              <a:defRPr sz="388"/>
            </a:lvl5pPr>
            <a:lvl6pPr marL="886968" indent="0">
              <a:buNone/>
              <a:defRPr sz="388"/>
            </a:lvl6pPr>
            <a:lvl7pPr marL="1064362" indent="0">
              <a:buNone/>
              <a:defRPr sz="388"/>
            </a:lvl7pPr>
            <a:lvl8pPr marL="1241755" indent="0">
              <a:buNone/>
              <a:defRPr sz="388"/>
            </a:lvl8pPr>
            <a:lvl9pPr marL="1419149" indent="0">
              <a:buNone/>
              <a:defRPr sz="3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27" y="177377"/>
            <a:ext cx="1288730" cy="620818"/>
          </a:xfrm>
        </p:spPr>
        <p:txBody>
          <a:bodyPr anchor="b"/>
          <a:lstStyle>
            <a:lvl1pPr>
              <a:defRPr sz="124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98709" y="383085"/>
            <a:ext cx="2022842" cy="1890786"/>
          </a:xfrm>
        </p:spPr>
        <p:txBody>
          <a:bodyPr anchor="t"/>
          <a:lstStyle>
            <a:lvl1pPr marL="0" indent="0">
              <a:buNone/>
              <a:defRPr sz="1242"/>
            </a:lvl1pPr>
            <a:lvl2pPr marL="177394" indent="0">
              <a:buNone/>
              <a:defRPr sz="1086"/>
            </a:lvl2pPr>
            <a:lvl3pPr marL="354787" indent="0">
              <a:buNone/>
              <a:defRPr sz="931"/>
            </a:lvl3pPr>
            <a:lvl4pPr marL="532181" indent="0">
              <a:buNone/>
              <a:defRPr sz="776"/>
            </a:lvl4pPr>
            <a:lvl5pPr marL="709574" indent="0">
              <a:buNone/>
              <a:defRPr sz="776"/>
            </a:lvl5pPr>
            <a:lvl6pPr marL="886968" indent="0">
              <a:buNone/>
              <a:defRPr sz="776"/>
            </a:lvl6pPr>
            <a:lvl7pPr marL="1064362" indent="0">
              <a:buNone/>
              <a:defRPr sz="776"/>
            </a:lvl7pPr>
            <a:lvl8pPr marL="1241755" indent="0">
              <a:buNone/>
              <a:defRPr sz="776"/>
            </a:lvl8pPr>
            <a:lvl9pPr marL="1419149" indent="0">
              <a:buNone/>
              <a:defRPr sz="7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227" y="798195"/>
            <a:ext cx="1288730" cy="1478755"/>
          </a:xfrm>
        </p:spPr>
        <p:txBody>
          <a:bodyPr/>
          <a:lstStyle>
            <a:lvl1pPr marL="0" indent="0">
              <a:buNone/>
              <a:defRPr sz="621"/>
            </a:lvl1pPr>
            <a:lvl2pPr marL="177394" indent="0">
              <a:buNone/>
              <a:defRPr sz="543"/>
            </a:lvl2pPr>
            <a:lvl3pPr marL="354787" indent="0">
              <a:buNone/>
              <a:defRPr sz="466"/>
            </a:lvl3pPr>
            <a:lvl4pPr marL="532181" indent="0">
              <a:buNone/>
              <a:defRPr sz="388"/>
            </a:lvl4pPr>
            <a:lvl5pPr marL="709574" indent="0">
              <a:buNone/>
              <a:defRPr sz="388"/>
            </a:lvl5pPr>
            <a:lvl6pPr marL="886968" indent="0">
              <a:buNone/>
              <a:defRPr sz="388"/>
            </a:lvl6pPr>
            <a:lvl7pPr marL="1064362" indent="0">
              <a:buNone/>
              <a:defRPr sz="388"/>
            </a:lvl7pPr>
            <a:lvl8pPr marL="1241755" indent="0">
              <a:buNone/>
              <a:defRPr sz="388"/>
            </a:lvl8pPr>
            <a:lvl9pPr marL="1419149" indent="0">
              <a:buNone/>
              <a:defRPr sz="3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707" y="141656"/>
            <a:ext cx="3446324" cy="514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707" y="708275"/>
            <a:ext cx="3446324" cy="168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707" y="2466029"/>
            <a:ext cx="899041" cy="141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1B991-D9B7-F047-B97E-EF42CB1C9762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3588" y="2466029"/>
            <a:ext cx="1348562" cy="141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1990" y="2466029"/>
            <a:ext cx="899041" cy="141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8E40-321B-D64F-8A0F-BDCE4762F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4787" rtl="0" eaLnBrk="1" latinLnBrk="0" hangingPunct="1">
        <a:lnSpc>
          <a:spcPct val="90000"/>
        </a:lnSpc>
        <a:spcBef>
          <a:spcPct val="0"/>
        </a:spcBef>
        <a:buNone/>
        <a:defRPr sz="1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697" indent="-88697" algn="l" defTabSz="35478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086" kern="1200">
          <a:solidFill>
            <a:schemeClr val="tx1"/>
          </a:solidFill>
          <a:latin typeface="+mn-lt"/>
          <a:ea typeface="+mn-ea"/>
          <a:cs typeface="+mn-cs"/>
        </a:defRPr>
      </a:lvl1pPr>
      <a:lvl2pPr marL="266090" indent="-88697" algn="l" defTabSz="354787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931" kern="1200">
          <a:solidFill>
            <a:schemeClr val="tx1"/>
          </a:solidFill>
          <a:latin typeface="+mn-lt"/>
          <a:ea typeface="+mn-ea"/>
          <a:cs typeface="+mn-cs"/>
        </a:defRPr>
      </a:lvl2pPr>
      <a:lvl3pPr marL="443484" indent="-88697" algn="l" defTabSz="354787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76" kern="1200">
          <a:solidFill>
            <a:schemeClr val="tx1"/>
          </a:solidFill>
          <a:latin typeface="+mn-lt"/>
          <a:ea typeface="+mn-ea"/>
          <a:cs typeface="+mn-cs"/>
        </a:defRPr>
      </a:lvl3pPr>
      <a:lvl4pPr marL="620878" indent="-88697" algn="l" defTabSz="354787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8" kern="1200">
          <a:solidFill>
            <a:schemeClr val="tx1"/>
          </a:solidFill>
          <a:latin typeface="+mn-lt"/>
          <a:ea typeface="+mn-ea"/>
          <a:cs typeface="+mn-cs"/>
        </a:defRPr>
      </a:lvl4pPr>
      <a:lvl5pPr marL="798271" indent="-88697" algn="l" defTabSz="354787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8" kern="1200">
          <a:solidFill>
            <a:schemeClr val="tx1"/>
          </a:solidFill>
          <a:latin typeface="+mn-lt"/>
          <a:ea typeface="+mn-ea"/>
          <a:cs typeface="+mn-cs"/>
        </a:defRPr>
      </a:lvl5pPr>
      <a:lvl6pPr marL="975665" indent="-88697" algn="l" defTabSz="354787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8" kern="1200">
          <a:solidFill>
            <a:schemeClr val="tx1"/>
          </a:solidFill>
          <a:latin typeface="+mn-lt"/>
          <a:ea typeface="+mn-ea"/>
          <a:cs typeface="+mn-cs"/>
        </a:defRPr>
      </a:lvl6pPr>
      <a:lvl7pPr marL="1153058" indent="-88697" algn="l" defTabSz="354787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8" kern="1200">
          <a:solidFill>
            <a:schemeClr val="tx1"/>
          </a:solidFill>
          <a:latin typeface="+mn-lt"/>
          <a:ea typeface="+mn-ea"/>
          <a:cs typeface="+mn-cs"/>
        </a:defRPr>
      </a:lvl7pPr>
      <a:lvl8pPr marL="1330452" indent="-88697" algn="l" defTabSz="354787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8" kern="1200">
          <a:solidFill>
            <a:schemeClr val="tx1"/>
          </a:solidFill>
          <a:latin typeface="+mn-lt"/>
          <a:ea typeface="+mn-ea"/>
          <a:cs typeface="+mn-cs"/>
        </a:defRPr>
      </a:lvl8pPr>
      <a:lvl9pPr marL="1507846" indent="-88697" algn="l" defTabSz="354787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4787" rtl="0" eaLnBrk="1" latinLnBrk="0" hangingPunct="1">
        <a:defRPr sz="698" kern="1200">
          <a:solidFill>
            <a:schemeClr val="tx1"/>
          </a:solidFill>
          <a:latin typeface="+mn-lt"/>
          <a:ea typeface="+mn-ea"/>
          <a:cs typeface="+mn-cs"/>
        </a:defRPr>
      </a:lvl1pPr>
      <a:lvl2pPr marL="177394" algn="l" defTabSz="354787" rtl="0" eaLnBrk="1" latinLnBrk="0" hangingPunct="1">
        <a:defRPr sz="698" kern="1200">
          <a:solidFill>
            <a:schemeClr val="tx1"/>
          </a:solidFill>
          <a:latin typeface="+mn-lt"/>
          <a:ea typeface="+mn-ea"/>
          <a:cs typeface="+mn-cs"/>
        </a:defRPr>
      </a:lvl2pPr>
      <a:lvl3pPr marL="354787" algn="l" defTabSz="354787" rtl="0" eaLnBrk="1" latinLnBrk="0" hangingPunct="1">
        <a:defRPr sz="698" kern="1200">
          <a:solidFill>
            <a:schemeClr val="tx1"/>
          </a:solidFill>
          <a:latin typeface="+mn-lt"/>
          <a:ea typeface="+mn-ea"/>
          <a:cs typeface="+mn-cs"/>
        </a:defRPr>
      </a:lvl3pPr>
      <a:lvl4pPr marL="532181" algn="l" defTabSz="354787" rtl="0" eaLnBrk="1" latinLnBrk="0" hangingPunct="1">
        <a:defRPr sz="698" kern="1200">
          <a:solidFill>
            <a:schemeClr val="tx1"/>
          </a:solidFill>
          <a:latin typeface="+mn-lt"/>
          <a:ea typeface="+mn-ea"/>
          <a:cs typeface="+mn-cs"/>
        </a:defRPr>
      </a:lvl4pPr>
      <a:lvl5pPr marL="709574" algn="l" defTabSz="354787" rtl="0" eaLnBrk="1" latinLnBrk="0" hangingPunct="1">
        <a:defRPr sz="698" kern="1200">
          <a:solidFill>
            <a:schemeClr val="tx1"/>
          </a:solidFill>
          <a:latin typeface="+mn-lt"/>
          <a:ea typeface="+mn-ea"/>
          <a:cs typeface="+mn-cs"/>
        </a:defRPr>
      </a:lvl5pPr>
      <a:lvl6pPr marL="886968" algn="l" defTabSz="354787" rtl="0" eaLnBrk="1" latinLnBrk="0" hangingPunct="1">
        <a:defRPr sz="698" kern="1200">
          <a:solidFill>
            <a:schemeClr val="tx1"/>
          </a:solidFill>
          <a:latin typeface="+mn-lt"/>
          <a:ea typeface="+mn-ea"/>
          <a:cs typeface="+mn-cs"/>
        </a:defRPr>
      </a:lvl6pPr>
      <a:lvl7pPr marL="1064362" algn="l" defTabSz="354787" rtl="0" eaLnBrk="1" latinLnBrk="0" hangingPunct="1">
        <a:defRPr sz="698" kern="1200">
          <a:solidFill>
            <a:schemeClr val="tx1"/>
          </a:solidFill>
          <a:latin typeface="+mn-lt"/>
          <a:ea typeface="+mn-ea"/>
          <a:cs typeface="+mn-cs"/>
        </a:defRPr>
      </a:lvl7pPr>
      <a:lvl8pPr marL="1241755" algn="l" defTabSz="354787" rtl="0" eaLnBrk="1" latinLnBrk="0" hangingPunct="1">
        <a:defRPr sz="698" kern="1200">
          <a:solidFill>
            <a:schemeClr val="tx1"/>
          </a:solidFill>
          <a:latin typeface="+mn-lt"/>
          <a:ea typeface="+mn-ea"/>
          <a:cs typeface="+mn-cs"/>
        </a:defRPr>
      </a:lvl8pPr>
      <a:lvl9pPr marL="1419149" algn="l" defTabSz="354787" rtl="0" eaLnBrk="1" latinLnBrk="0" hangingPunct="1">
        <a:defRPr sz="6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10000"/>
              </a:schemeClr>
            </a:gs>
            <a:gs pos="23000">
              <a:schemeClr val="bg2">
                <a:lumMod val="25000"/>
              </a:schemeClr>
            </a:gs>
            <a:gs pos="69000">
              <a:schemeClr val="bg2">
                <a:lumMod val="50000"/>
              </a:schemeClr>
            </a:gs>
            <a:gs pos="96000">
              <a:schemeClr val="bg2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995738" cy="266065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5824" y="450509"/>
            <a:ext cx="1515743" cy="1091986"/>
            <a:chOff x="271754" y="133481"/>
            <a:chExt cx="1726115" cy="11968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538" t="8454" r="5006" b="8843"/>
            <a:stretch/>
          </p:blipFill>
          <p:spPr>
            <a:xfrm>
              <a:off x="271754" y="133481"/>
              <a:ext cx="1726115" cy="119684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96028" y="323051"/>
              <a:ext cx="1649079" cy="978699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4349" y="113066"/>
            <a:ext cx="1524095" cy="1214817"/>
            <a:chOff x="271754" y="133481"/>
            <a:chExt cx="1726115" cy="1196844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/>
            <a:srcRect l="5538" t="8454" r="5006" b="8843"/>
            <a:stretch/>
          </p:blipFill>
          <p:spPr>
            <a:xfrm>
              <a:off x="271754" y="133481"/>
              <a:ext cx="1726115" cy="1196844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35" name="Rectangle 34"/>
            <p:cNvSpPr/>
            <p:nvPr/>
          </p:nvSpPr>
          <p:spPr>
            <a:xfrm>
              <a:off x="296028" y="323051"/>
              <a:ext cx="1649079" cy="978699"/>
            </a:xfrm>
            <a:prstGeom prst="rect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43621" y="701763"/>
            <a:ext cx="1477648" cy="1028579"/>
            <a:chOff x="271754" y="133481"/>
            <a:chExt cx="1726115" cy="119684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l="5538" t="8454" r="5006" b="8843"/>
            <a:stretch/>
          </p:blipFill>
          <p:spPr>
            <a:xfrm>
              <a:off x="271754" y="133481"/>
              <a:ext cx="1726115" cy="119684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296028" y="323051"/>
              <a:ext cx="1649079" cy="978699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7208" y="1377172"/>
            <a:ext cx="1688774" cy="1158718"/>
            <a:chOff x="678869" y="1270548"/>
            <a:chExt cx="1984830" cy="1379672"/>
          </a:xfrm>
        </p:grpSpPr>
        <p:grpSp>
          <p:nvGrpSpPr>
            <p:cNvPr id="36" name="Group 35"/>
            <p:cNvGrpSpPr/>
            <p:nvPr/>
          </p:nvGrpSpPr>
          <p:grpSpPr>
            <a:xfrm>
              <a:off x="678869" y="1270548"/>
              <a:ext cx="1984830" cy="1379672"/>
              <a:chOff x="271754" y="133481"/>
              <a:chExt cx="1726115" cy="1196844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2"/>
              <a:srcRect l="5538" t="8454" r="5006" b="8843"/>
              <a:stretch/>
            </p:blipFill>
            <p:spPr>
              <a:xfrm>
                <a:off x="271754" y="133481"/>
                <a:ext cx="1726115" cy="1196844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296028" y="323051"/>
                <a:ext cx="1649079" cy="978699"/>
              </a:xfrm>
              <a:prstGeom prst="rect">
                <a:avLst/>
              </a:pr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207205" y="1569559"/>
              <a:ext cx="86273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!!!</a:t>
              </a:r>
              <a:endParaRPr lang="en-US" sz="54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12078" y="1048315"/>
            <a:ext cx="760732" cy="744407"/>
            <a:chOff x="3280665" y="43803"/>
            <a:chExt cx="579196" cy="55849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87338" t="11749" r="5006" b="76338"/>
            <a:stretch/>
          </p:blipFill>
          <p:spPr>
            <a:xfrm>
              <a:off x="3280665" y="43803"/>
              <a:ext cx="579196" cy="558496"/>
            </a:xfrm>
            <a:prstGeom prst="ellipse">
              <a:avLst/>
            </a:prstGeom>
            <a:ln w="127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738" y="172015"/>
              <a:ext cx="231361" cy="225421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163089" y="98992"/>
            <a:ext cx="60068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URLColors</a:t>
            </a:r>
            <a:endParaRPr lang="en-US" sz="1400" b="1" cap="none" spc="0" dirty="0" smtClean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51423" y="1918347"/>
            <a:ext cx="9354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Know</a:t>
            </a:r>
            <a:endParaRPr lang="en-US" sz="1400" b="1" cap="none" spc="0" dirty="0" smtClean="0">
              <a:ln w="10160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74349" y="1918347"/>
            <a:ext cx="11538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your</a:t>
            </a:r>
            <a:endParaRPr lang="en-US" sz="1400" b="1" cap="none" spc="0" dirty="0" smtClean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28736" y="2200147"/>
            <a:ext cx="19675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en-US" sz="2400" b="1" cap="none" spc="0" dirty="0" smtClean="0">
                <a:ln w="1016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nvironment</a:t>
            </a:r>
            <a:r>
              <a:rPr lang="en-US" sz="2400" b="1" cap="none" spc="0" dirty="0" smtClean="0">
                <a:ln w="1016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sz="1400" b="1" cap="none" spc="0" dirty="0" smtClean="0">
              <a:ln w="10160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639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Judkins, Jeff</dc:creator>
  <cp:lastModifiedBy>Judkins, Jeff</cp:lastModifiedBy>
  <cp:revision>4</cp:revision>
  <dcterms:created xsi:type="dcterms:W3CDTF">2017-07-03T17:08:55Z</dcterms:created>
  <dcterms:modified xsi:type="dcterms:W3CDTF">2017-07-03T17:47:06Z</dcterms:modified>
</cp:coreProperties>
</file>