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256" r:id="rId2"/>
    <p:sldId id="257" r:id="rId3"/>
    <p:sldId id="258" r:id="rId4"/>
    <p:sldId id="264" r:id="rId5"/>
    <p:sldId id="259" r:id="rId6"/>
    <p:sldId id="260" r:id="rId7"/>
    <p:sldId id="261" r:id="rId8"/>
    <p:sldId id="262" r:id="rId9"/>
    <p:sldId id="263" r:id="rId10"/>
    <p:sldId id="297" r:id="rId11"/>
    <p:sldId id="278" r:id="rId12"/>
    <p:sldId id="266" r:id="rId13"/>
    <p:sldId id="291" r:id="rId14"/>
    <p:sldId id="292" r:id="rId15"/>
    <p:sldId id="267" r:id="rId16"/>
    <p:sldId id="268" r:id="rId17"/>
    <p:sldId id="289" r:id="rId18"/>
    <p:sldId id="287" r:id="rId19"/>
    <p:sldId id="290" r:id="rId20"/>
    <p:sldId id="269" r:id="rId21"/>
    <p:sldId id="286" r:id="rId22"/>
    <p:sldId id="270" r:id="rId23"/>
    <p:sldId id="295" r:id="rId24"/>
    <p:sldId id="294" r:id="rId25"/>
    <p:sldId id="296" r:id="rId26"/>
    <p:sldId id="271" r:id="rId27"/>
    <p:sldId id="272" r:id="rId28"/>
    <p:sldId id="273" r:id="rId29"/>
    <p:sldId id="274" r:id="rId30"/>
    <p:sldId id="300" r:id="rId31"/>
    <p:sldId id="301" r:id="rId32"/>
    <p:sldId id="275" r:id="rId33"/>
    <p:sldId id="293" r:id="rId34"/>
  </p:sldIdLst>
  <p:sldSz cx="9144000" cy="5143500" type="screen16x9"/>
  <p:notesSz cx="9144000" cy="5143500"/>
  <p:embeddedFontLst>
    <p:embeddedFont>
      <p:font typeface="Verdana" pitchFamily="34" charset="0"/>
      <p:regular r:id="rId36"/>
      <p:bold r:id="rId37"/>
      <p:italic r:id="rId38"/>
      <p:boldItalic r:id="rId39"/>
    </p:embeddedFont>
    <p:embeddedFont>
      <p:font typeface="Jura" charset="0"/>
      <p:regular r:id="rId40"/>
      <p:bold r:id="rId41"/>
    </p:embeddedFont>
    <p:embeddedFont>
      <p:font typeface="Source Sans Pro" charset="0"/>
      <p:regular r:id="rId42"/>
      <p:bold r:id="rId43"/>
      <p:italic r:id="rId44"/>
      <p:boldItalic r:id="rId45"/>
    </p:embeddedFont>
    <p:embeddedFont>
      <p:font typeface="Raleway-demi_bold" charset="0"/>
      <p:regular r:id="rId46"/>
    </p:embeddedFont>
    <p:embeddedFont>
      <p:font typeface="Lato" charset="0"/>
      <p:regular r:id="rId47"/>
      <p:bold r:id="rId48"/>
    </p:embeddedFont>
    <p:embeddedFont>
      <p:font typeface="Bookman Old Style" pitchFamily="18" charset="0"/>
      <p:regular r:id="rId49"/>
      <p:bold r:id="rId50"/>
      <p:italic r:id="rId51"/>
      <p:boldItalic r:id="rId52"/>
    </p:embeddedFont>
    <p:embeddedFont>
      <p:font typeface="Calibri" pitchFamily="34" charset="0"/>
      <p:regular r:id="rId53"/>
      <p:bold r:id="rId54"/>
      <p:italic r:id="rId55"/>
      <p:boldItalic r:id="rId56"/>
    </p:embeddedFont>
    <p:embeddedFont>
      <p:font typeface="Raleway" charset="0"/>
      <p:regular r:id="rId57"/>
      <p:bold r:id="rId58"/>
    </p:embeddedFont>
    <p:embeddedFont>
      <p:font typeface="Jura-medium" charset="0"/>
      <p:regular r:id="rId59"/>
    </p:embeddedFont>
  </p:embeddedFontLst>
  <p:custDataLst>
    <p:tags r:id="rId60"/>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pPr/>
              <a:t>04-Dec-20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pPr/>
              <a:t>‹#›</a:t>
            </a:fld>
            <a:endParaRPr lang="en-US"/>
          </a:p>
        </p:txBody>
      </p:sp>
    </p:spTree>
    <p:extLst>
      <p:ext uri="{BB962C8B-B14F-4D97-AF65-F5344CB8AC3E}">
        <p14:creationId xmlns=""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Generally we use ultrasound technique to find the stones in kidney.</a:t>
            </a:r>
            <a:r>
              <a:rPr lang="en-US" sz="1200" dirty="0" smtClean="0">
                <a:solidFill>
                  <a:schemeClr val="tx1"/>
                </a:solidFill>
                <a:latin typeface="Times New Roman"/>
              </a:rPr>
              <a:t> But, the image produced by the ultrasound techniques is not suitable for further processing due to low contrast and the presence of speckle noise. </a:t>
            </a:r>
            <a:endParaRPr lang="en-US" dirty="0"/>
          </a:p>
        </p:txBody>
      </p:sp>
      <p:sp>
        <p:nvSpPr>
          <p:cNvPr id="4" name="Slide Number Placeholder 3"/>
          <p:cNvSpPr>
            <a:spLocks noGrp="1"/>
          </p:cNvSpPr>
          <p:nvPr>
            <p:ph type="sldNum" sz="quarter" idx="10"/>
          </p:nvPr>
        </p:nvSpPr>
        <p:spPr/>
        <p:txBody>
          <a:bodyPr/>
          <a:lstStyle/>
          <a:p>
            <a:fld id="{69327042-6B61-B148-8485-8BBBFAA13D24}"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chemeClr val="accent3">
                <a:lumMod val="50000"/>
              </a:schemeClr>
            </a:gs>
            <a:gs pos="100000">
              <a:schemeClr val="accent1"/>
            </a:gs>
          </a:gsLst>
          <a:lin ang="3360000" scaled="0"/>
        </a:gradFill>
        <a:effectLst/>
      </p:bgPr>
    </p:bg>
    <p:spTree>
      <p:nvGrpSpPr>
        <p:cNvPr id="1" name=""/>
        <p:cNvGrpSpPr/>
        <p:nvPr/>
      </p:nvGrpSpPr>
      <p:grpSpPr>
        <a:xfrm>
          <a:off x="0" y="0"/>
          <a:ext cx="0" cy="0"/>
          <a:chOff x="0" y="0"/>
          <a:chExt cx="0" cy="0"/>
        </a:xfrm>
      </p:grpSpPr>
      <p:sp>
        <p:nvSpPr>
          <p:cNvPr id="2" name="Rectangle 1">
            <a:extLst>
              <a:ext uri="{93830CB3-A75B-4F7D-AB3D-38FA0721B28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B4CC285-2291-4C7D-BCC3-A9B65FA8F9DF}"/>
              </a:ext>
            </a:extLst>
          </p:cNvPr>
          <p:cNvSpPr/>
          <p:nvPr/>
        </p:nvSpPr>
        <p:spPr>
          <a:xfrm>
            <a:off x="-14412" y="-2371"/>
            <a:ext cx="9155857" cy="5157728"/>
          </a:xfrm>
          <a:prstGeom prst="rect">
            <a:avLst/>
          </a:prstGeom>
          <a:gradFill rotWithShape="1">
            <a:gsLst>
              <a:gs pos="0">
                <a:schemeClr val="bg2">
                  <a:lumMod val="50000"/>
                </a:schemeClr>
              </a:gs>
              <a:gs pos="90000">
                <a:schemeClr val="tx2">
                  <a:lumMod val="90000"/>
                  <a:lumOff val="10000"/>
                </a:schemeClr>
              </a:gs>
              <a:gs pos="44000">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A2221019-C43B-4019-A692-6CA8B01C15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A5C4844-961D-42E7-A2CD-C1F03905BA1D}"/>
              </a:ext>
            </a:extLst>
          </p:cNvPr>
          <p:cNvSpPr/>
          <p:nvPr/>
        </p:nvSpPr>
        <p:spPr>
          <a:xfrm>
            <a:off x="4692755" y="-14228"/>
            <a:ext cx="4451059" cy="5179070"/>
          </a:xfrm>
          <a:prstGeom prst="rect">
            <a:avLst/>
          </a:prstGeom>
          <a:gradFill rotWithShape="1">
            <a:gsLst>
              <a:gs pos="19000">
                <a:schemeClr val="tx1">
                  <a:alpha val="0"/>
                </a:schemeClr>
              </a:gs>
              <a:gs pos="100000">
                <a:schemeClr val="tx1">
                  <a:alpha val="4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AC76434A-876C-4D6D-9189-FB437AA00EF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D8A7A04-C3F2-4B96-BC41-0303AC25CC14}"/>
              </a:ext>
            </a:extLst>
          </p:cNvPr>
          <p:cNvSpPr/>
          <p:nvPr/>
        </p:nvSpPr>
        <p:spPr>
          <a:xfrm>
            <a:off x="-2555" y="14228"/>
            <a:ext cx="4451059" cy="5141918"/>
          </a:xfrm>
          <a:prstGeom prst="rect">
            <a:avLst/>
          </a:prstGeom>
          <a:gradFill rotWithShape="1">
            <a:gsLst>
              <a:gs pos="33000">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a:extLst>
              <a:ext uri="{61BBDA24-8DBF-4616-AB37-0A053BAABD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D5690AA-56FF-40C4-B245-5CFEB07ED15E}"/>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000">
                <a:schemeClr val="accent6">
                  <a:alpha val="19000"/>
                </a:schemeClr>
              </a:gs>
              <a:gs pos="71000">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0DE68FF6-DCBB-4217-AFD8-5FF7B72A36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D9A7E50-5CD5-42F9-93E3-AA9643D49170}"/>
              </a:ext>
            </a:extLst>
          </p:cNvPr>
          <p:cNvSpPr/>
          <p:nvPr/>
        </p:nvSpPr>
        <p:spPr>
          <a:xfrm>
            <a:off x="4655169" y="-9525"/>
            <a:ext cx="4488830" cy="3931965"/>
          </a:xfrm>
          <a:custGeom>
            <a:avLst/>
            <a:gdLst/>
            <a:ahLst/>
            <a:cxnLst/>
            <a:rect l="0" t="0" r="r" b="b"/>
            <a:pathLst>
              <a:path w="4488831" h="3931967">
                <a:moveTo>
                  <a:pt x="2743595" y="0"/>
                </a:moveTo>
                <a:lnTo>
                  <a:pt x="4477273" y="18585"/>
                </a:lnTo>
                <a:lnTo>
                  <a:pt x="4488831" y="3931966"/>
                </a:lnTo>
                <a:lnTo>
                  <a:pt x="0" y="9293"/>
                </a:lnTo>
                <a:close/>
              </a:path>
            </a:pathLst>
          </a:custGeom>
          <a:gradFill rotWithShape="1">
            <a:gsLst>
              <a:gs pos="0">
                <a:schemeClr val="bg1">
                  <a:alpha val="7999"/>
                </a:schemeClr>
              </a:gs>
              <a:gs pos="73000">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5F8C7367-3D96-45DE-9C91-E08B85B2F3F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4F643B-8187-42FE-8705-53D238EC3725}"/>
              </a:ext>
            </a:extLst>
          </p:cNvPr>
          <p:cNvSpPr/>
          <p:nvPr/>
        </p:nvSpPr>
        <p:spPr>
          <a:xfrm rot="16200000">
            <a:off x="474460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000">
                <a:schemeClr val="tx2">
                  <a:alpha val="65000"/>
                  <a:lumMod val="90000"/>
                  <a:lumOff val="10000"/>
                </a:schemeClr>
              </a:gs>
              <a:gs pos="73000">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C6C05C88-B13D-49D5-B429-305291F60C3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3B7B245-0683-47E7-B585-F9BDB764D444}"/>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000">
                <a:schemeClr val="bg2">
                  <a:alpha val="33999"/>
                  <a:lumMod val="50000"/>
                </a:schemeClr>
              </a:gs>
              <a:gs pos="45000">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790AE1CC-F463-463A-B2A4-FAF1E15835C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08DE7F-64E7-4762-BB62-9876425D824C}"/>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000">
                <a:schemeClr val="bg2">
                  <a:alpha val="0"/>
                  <a:lumMod val="50000"/>
                </a:schemeClr>
              </a:gs>
              <a:gs pos="56000">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04F9979A-63B6-4FC5-AED9-7BD1AD32D3C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FD8EC45-CA4B-41D0-A664-EF409144F3EA}"/>
              </a:ext>
            </a:extLst>
          </p:cNvPr>
          <p:cNvSpPr/>
          <p:nvPr/>
        </p:nvSpPr>
        <p:spPr>
          <a:xfrm rot="5400000">
            <a:off x="1069860" y="488982"/>
            <a:ext cx="4154797" cy="5083096"/>
          </a:xfrm>
          <a:custGeom>
            <a:avLst/>
            <a:gdLst/>
            <a:ahLst/>
            <a:cxnLst/>
            <a:rect l="0" t="0" r="r" b="b"/>
            <a:pathLst>
              <a:path w="4154797" h="5083098">
                <a:moveTo>
                  <a:pt x="1638354" y="0"/>
                </a:moveTo>
                <a:lnTo>
                  <a:pt x="4154797" y="2874177"/>
                </a:lnTo>
                <a:lnTo>
                  <a:pt x="0" y="5083098"/>
                </a:lnTo>
                <a:close/>
              </a:path>
            </a:pathLst>
          </a:custGeom>
          <a:gradFill rotWithShape="1">
            <a:gsLst>
              <a:gs pos="7000">
                <a:schemeClr val="tx2">
                  <a:alpha val="36000"/>
                  <a:lumMod val="90000"/>
                  <a:lumOff val="10000"/>
                </a:schemeClr>
              </a:gs>
              <a:gs pos="56000">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2ADEB28E-4E9B-4D85-B479-AFB305F679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D7176EB-AEA7-43AB-B831-DE286B31D4A5}"/>
              </a:ext>
            </a:extLst>
          </p:cNvPr>
          <p:cNvSpPr/>
          <p:nvPr/>
        </p:nvSpPr>
        <p:spPr>
          <a:xfrm>
            <a:off x="4588969" y="4703"/>
            <a:ext cx="2427484" cy="2025625"/>
          </a:xfrm>
          <a:custGeom>
            <a:avLst/>
            <a:gdLst/>
            <a:ahLst/>
            <a:cxnLst/>
            <a:rect l="0" t="0" r="r" b="b"/>
            <a:pathLst>
              <a:path w="2427484" h="2025626">
                <a:moveTo>
                  <a:pt x="9525" y="0"/>
                </a:moveTo>
                <a:lnTo>
                  <a:pt x="75410" y="0"/>
                </a:lnTo>
                <a:lnTo>
                  <a:pt x="2427484"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213C09C9-16F5-477A-8E89-3E49E772321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3429D7-7F52-4D3F-8ADF-1181AF7618A4}"/>
              </a:ext>
            </a:extLst>
          </p:cNvPr>
          <p:cNvSpPr/>
          <p:nvPr/>
        </p:nvSpPr>
        <p:spPr>
          <a:xfrm>
            <a:off x="-12238" y="-14228"/>
            <a:ext cx="7199674" cy="4069269"/>
          </a:xfrm>
          <a:custGeom>
            <a:avLst/>
            <a:gdLst/>
            <a:ahLst/>
            <a:cxnLst/>
            <a:rect l="0" t="0" r="r" b="b"/>
            <a:pathLst>
              <a:path w="7199675" h="4069270">
                <a:moveTo>
                  <a:pt x="0" y="18971"/>
                </a:moveTo>
                <a:lnTo>
                  <a:pt x="199314" y="0"/>
                </a:lnTo>
                <a:lnTo>
                  <a:pt x="7199676" y="4069270"/>
                </a:lnTo>
                <a:close/>
              </a:path>
            </a:pathLst>
          </a:custGeom>
          <a:solidFill>
            <a:schemeClr val="accent3">
              <a:alpha val="5000"/>
              <a:lumMod val="20000"/>
              <a:lumOff val="8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EC570932-545A-4170-98E3-0FF1E11740E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5738ED-6DD3-4F31-8D9D-5293838A05C7}"/>
              </a:ext>
            </a:extLst>
          </p:cNvPr>
          <p:cNvSpPr/>
          <p:nvPr/>
        </p:nvSpPr>
        <p:spPr>
          <a:xfrm>
            <a:off x="16415" y="2803115"/>
            <a:ext cx="2864614" cy="777651"/>
          </a:xfrm>
          <a:custGeom>
            <a:avLst/>
            <a:gdLst/>
            <a:ahLst/>
            <a:cxnLst/>
            <a:rect l="0" t="0" r="r" b="b"/>
            <a:pathLst>
              <a:path w="2864614" h="777651">
                <a:moveTo>
                  <a:pt x="0" y="94697"/>
                </a:moveTo>
                <a:lnTo>
                  <a:pt x="9485" y="0"/>
                </a:lnTo>
                <a:lnTo>
                  <a:pt x="2864614" y="777651"/>
                </a:lnTo>
                <a:close/>
              </a:path>
            </a:pathLst>
          </a:custGeom>
          <a:solidFill>
            <a:schemeClr val="accent3">
              <a:alpha val="1999"/>
              <a:lumMod val="20000"/>
              <a:lumOff val="8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CF42B068-ED46-4A9D-99EE-E0234B654A5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94A7CB3-1AC2-4A17-9CA1-B817F66CC743}"/>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tx2">
              <a:alpha val="100000"/>
              <a:lumMod val="90000"/>
              <a:lumOff val="1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0DC6B6E8-970D-4B87-8010-7BB7BC45EEA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2EC01AD-450C-4B6D-9DB4-FDF1CA4CFA8A}"/>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tx1">
              <a:alpha val="15999"/>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331CE5F3-27BA-43ED-B753-E283D46DF1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B9354B0-1BAC-4801-9283-DDBA9AF1D069}"/>
              </a:ext>
            </a:extLst>
          </p:cNvPr>
          <p:cNvSpPr/>
          <p:nvPr/>
        </p:nvSpPr>
        <p:spPr>
          <a:xfrm>
            <a:off x="-12039"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000">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Oval 16">
            <a:extLst>
              <a:ext uri="{15990397-00B2-4148-A8AE-B9C9B09AF25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42F13AC-CC10-4E61-AFED-C2E5984A817D}"/>
              </a:ext>
            </a:extLst>
          </p:cNvPr>
          <p:cNvSpPr/>
          <p:nvPr/>
        </p:nvSpPr>
        <p:spPr>
          <a:xfrm>
            <a:off x="664194" y="-95250"/>
            <a:ext cx="7806548" cy="5340323"/>
          </a:xfrm>
          <a:prstGeom prst="ellipse">
            <a:avLst/>
          </a:prstGeom>
          <a:gradFill rotWithShape="1">
            <a:gsLst>
              <a:gs pos="0">
                <a:schemeClr val="bg2">
                  <a:alpha val="53999"/>
                  <a:lumMod val="50000"/>
                </a:schemeClr>
              </a:gs>
              <a:gs pos="61000">
                <a:schemeClr val="bg2">
                  <a:alpha val="0"/>
                  <a:lumMod val="50000"/>
                </a:schemeClr>
              </a:gs>
            </a:gsLst>
            <a:path path="circle">
              <a:fillToRect l="50000" t="50000" r="50000" b="50000"/>
            </a:path>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a:extLst>
              <a:ext uri="{82C1ACDE-31B6-4C79-9371-60832E1D86C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3505A0F-BBB7-48EA-9428-B23AB0F0D58B}"/>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00">
                <a:schemeClr val="accent5">
                  <a:alpha val="0"/>
                  <a:lumMod val="50000"/>
                </a:schemeClr>
              </a:gs>
              <a:gs pos="95000">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a:extLst>
              <a:ext uri="{2CEDFAA8-B663-4E43-B881-81697CC2397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C5B688-FB03-4D10-912A-45EDC83C862D}"/>
              </a:ext>
            </a:extLst>
          </p:cNvPr>
          <p:cNvSpPr/>
          <p:nvPr/>
        </p:nvSpPr>
        <p:spPr>
          <a:xfrm>
            <a:off x="1230556" y="3457455"/>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00">
                <a:schemeClr val="accent1">
                  <a:alpha val="0"/>
                  <a:lumMod val="50000"/>
                </a:schemeClr>
              </a:gs>
              <a:gs pos="95000">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L-Shape 19">
            <a:extLst>
              <a:ext uri="{3C77156C-2C55-43E4-A94D-7A9CD0A7780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5D1ED64-690C-44A7-B96E-AD4E2E1F43BE}"/>
              </a:ext>
            </a:extLst>
          </p:cNvPr>
          <p:cNvSpPr/>
          <p:nvPr/>
        </p:nvSpPr>
        <p:spPr>
          <a:xfrm rot="16200000">
            <a:off x="7540902" y="2878795"/>
            <a:ext cx="260250" cy="298773"/>
          </a:xfrm>
          <a:prstGeom prst="corner">
            <a:avLst>
              <a:gd name="adj1" fmla="val 14261"/>
              <a:gd name="adj2" fmla="val 11512"/>
            </a:avLst>
          </a:prstGeom>
          <a:solidFill>
            <a:schemeClr val="bg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L-Shape 20">
            <a:extLst>
              <a:ext uri="{A776C1B3-D127-43BA-9210-F76A80BBDBC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7F75C00-2AB8-488D-9EB9-202F6F589FD9}"/>
              </a:ext>
            </a:extLst>
          </p:cNvPr>
          <p:cNvSpPr/>
          <p:nvPr/>
        </p:nvSpPr>
        <p:spPr>
          <a:xfrm rot="5400000">
            <a:off x="1337383" y="1422590"/>
            <a:ext cx="260250" cy="298773"/>
          </a:xfrm>
          <a:prstGeom prst="corner">
            <a:avLst>
              <a:gd name="adj1" fmla="val 14261"/>
              <a:gd name="adj2" fmla="val 11512"/>
            </a:avLst>
          </a:prstGeom>
          <a:solidFill>
            <a:schemeClr val="bg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Title 1">
            <a:extLst>
              <a:ext uri="{B6E4C61B-0975-409C-B3BE-F2DF1301B51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3F57584-A57F-428B-B00D-960BC92B8A7A}"/>
              </a:ext>
            </a:extLst>
          </p:cNvPr>
          <p:cNvSpPr>
            <a:spLocks noGrp="1"/>
          </p:cNvSpPr>
          <p:nvPr>
            <p:ph type="title"/>
          </p:nvPr>
        </p:nvSpPr>
        <p:spPr>
          <a:xfrm>
            <a:off x="1654720" y="1431419"/>
            <a:ext cx="5899280" cy="1554480"/>
          </a:xfrm>
          <a:prstGeom prst="rect">
            <a:avLst/>
          </a:prstGeom>
        </p:spPr>
        <p:txBody>
          <a:bodyPr vert="horz" rtlCol="0"/>
          <a:lstStyle>
            <a:lvl1pPr lvl="0" algn="ctr">
              <a:defRPr lang="en-US" sz="4400" b="1" dirty="0">
                <a:solidFill>
                  <a:srgbClr val="FFFFFF"/>
                </a:solidFill>
                <a:latin typeface="+mj-lt"/>
              </a:defRPr>
            </a:lvl1pPr>
          </a:lstStyle>
          <a:p>
            <a:r>
              <a:rPr lang="en-US" dirty="0"/>
              <a:t>Click to edit Master title style</a:t>
            </a:r>
          </a:p>
        </p:txBody>
      </p:sp>
      <p:sp>
        <p:nvSpPr>
          <p:cNvPr id="23" name="Subtitle 2">
            <a:extLst>
              <a:ext uri="{35F0E6E4-DF46-4577-A33D-7D761D2BD42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7CC90EF-A6BA-4313-844A-4DCD637067E0}"/>
              </a:ext>
            </a:extLst>
          </p:cNvPr>
          <p:cNvSpPr>
            <a:spLocks noGrp="1"/>
          </p:cNvSpPr>
          <p:nvPr>
            <p:ph type="subTitle" idx="1"/>
          </p:nvPr>
        </p:nvSpPr>
        <p:spPr>
          <a:xfrm>
            <a:off x="1656211" y="2987201"/>
            <a:ext cx="5903528" cy="320039"/>
          </a:xfrm>
          <a:prstGeom prst="rect">
            <a:avLst/>
          </a:prstGeom>
        </p:spPr>
        <p:txBody>
          <a:bodyPr vert="horz" lIns="91440" tIns="0" rtlCol="0" anchor="t">
            <a:normAutofit/>
          </a:bodyPr>
          <a:lstStyle>
            <a:lvl1pPr marL="0" lvl="0" indent="0" algn="ctr">
              <a:lnSpc>
                <a:spcPct val="100000"/>
              </a:lnSpc>
              <a:spcBef>
                <a:spcPts val="0"/>
              </a:spcBef>
              <a:buNone/>
              <a:defRPr lang="en-US" sz="1800" b="0" i="0" baseline="0" dirty="0">
                <a:solidFill>
                  <a:schemeClr val="bg2"/>
                </a:solidFill>
                <a:latin typeface="+mn-lt"/>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24" name="Slide Number Placeholder 5">
            <a:extLst>
              <a:ext uri="{983189B8-C66E-48E7-8B0B-386C0209F79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EF427EE-0308-4174-AB32-20608A04871F}"/>
              </a:ext>
            </a:extLst>
          </p:cNvPr>
          <p:cNvSpPr>
            <a:spLocks noGrp="1"/>
          </p:cNvSpPr>
          <p:nvPr>
            <p:ph type="sldNum" sz="quarter" idx="12"/>
          </p:nvPr>
        </p:nvSpPr>
        <p:spPr>
          <a:prstGeom prst="rect">
            <a:avLst/>
          </a:prstGeom>
        </p:spPr>
        <p:txBody>
          <a:bodyPr vert="horz" rtlCol="0"/>
          <a:lstStyle>
            <a:lvl1pPr lvl="0"/>
          </a:lstStyle>
          <a:p>
            <a:r>
              <a:rPr lang="en-US" dirty="0"/>
              <a:t>&lt;#&gt;</a:t>
            </a:r>
          </a:p>
        </p:txBody>
      </p:sp>
      <p:sp>
        <p:nvSpPr>
          <p:cNvPr id="25" name="Footer Placeholder 4">
            <a:extLst>
              <a:ext uri="{20B65C20-36CC-4F5B-BD30-DF4413F0846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A11D824-5D17-4CFD-ADE0-E9305F89602E}"/>
              </a:ext>
            </a:extLst>
          </p:cNvPr>
          <p:cNvSpPr>
            <a:spLocks noGrp="1"/>
          </p:cNvSpPr>
          <p:nvPr>
            <p:ph type="ftr" sz="quarter" idx="11"/>
          </p:nvPr>
        </p:nvSpPr>
        <p:spPr>
          <a:prstGeom prst="rect">
            <a:avLst/>
          </a:prstGeom>
        </p:spPr>
        <p:txBody>
          <a:bodyPr vert="horz" rtlCol="0"/>
          <a:lstStyle>
            <a:lvl1pPr lvl="0"/>
          </a:lstStyle>
          <a:p>
            <a:r>
              <a:rPr lang="en-US" dirty="0"/>
              <a:t>Footer</a:t>
            </a:r>
          </a:p>
        </p:txBody>
      </p:sp>
      <p:sp>
        <p:nvSpPr>
          <p:cNvPr id="26" name="Date Placeholder 3">
            <a:extLst>
              <a:ext uri="{19D3CDCF-D20C-48A5-9294-D63AEF891E1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983472-6E1D-4B14-9314-BCE94F189A81}"/>
              </a:ext>
            </a:extLst>
          </p:cNvPr>
          <p:cNvSpPr>
            <a:spLocks noGrp="1"/>
          </p:cNvSpPr>
          <p:nvPr>
            <p:ph type="dt" sz="half" idx="10"/>
          </p:nvPr>
        </p:nvSpPr>
        <p:spPr>
          <a:prstGeom prst="rect">
            <a:avLst/>
          </a:prstGeom>
        </p:spPr>
        <p:txBody>
          <a:bodyPr vert="horz" rtlCol="0"/>
          <a:lstStyle>
            <a:lvl1pPr lvl="0"/>
          </a:lstStyle>
          <a:p>
            <a:r>
              <a:rPr lang="en-US" dirty="0"/>
              <a:t>Date</a:t>
            </a:r>
          </a:p>
        </p:txBody>
      </p:sp>
    </p:spTree>
    <p:extLst>
      <p:ext uri="{D2DED116-21D3-461F-87A0-710EF9297C6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Text, and Images">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TextBox 1">
            <a:extLst>
              <a:ext uri="{EC4ED166-F0F4-4E69-8708-A48104E8BC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9426096-11CC-464D-9200-EDC1AE8E2E2B}"/>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solidFill>
                  <a:schemeClr val="bg1">
                    <a:lumMod val="75000"/>
                  </a:schemeClr>
                </a:solidFill>
              </a:rPr>
              <a:t>&lt;#&gt;</a:t>
            </a:r>
          </a:p>
        </p:txBody>
      </p:sp>
      <p:sp>
        <p:nvSpPr>
          <p:cNvPr id="3" name="Rectangle 2">
            <a:extLst>
              <a:ext uri="{0377075D-A960-43DC-9DE9-1D329A008AF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29B8AF0-A2BC-4565-AA22-B20B45CDBC9A}"/>
              </a:ext>
            </a:extLst>
          </p:cNvPr>
          <p:cNvSpPr/>
          <p:nvPr/>
        </p:nvSpPr>
        <p:spPr>
          <a:xfrm>
            <a:off x="-14412" y="-2371"/>
            <a:ext cx="9155857" cy="5157728"/>
          </a:xfrm>
          <a:prstGeom prst="rect">
            <a:avLst/>
          </a:prstGeom>
          <a:gradFill rotWithShape="1">
            <a:gsLst>
              <a:gs pos="0">
                <a:schemeClr val="bg2">
                  <a:lumMod val="50000"/>
                </a:schemeClr>
              </a:gs>
              <a:gs pos="90000">
                <a:schemeClr val="tx2">
                  <a:lumMod val="90000"/>
                  <a:lumOff val="10000"/>
                </a:schemeClr>
              </a:gs>
              <a:gs pos="44000">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DF0C5F9F-8D5D-4770-971F-B268D220EDE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5BB90D6-AFA1-43A4-9FC6-58817E7E5DC2}"/>
              </a:ext>
            </a:extLst>
          </p:cNvPr>
          <p:cNvSpPr/>
          <p:nvPr/>
        </p:nvSpPr>
        <p:spPr>
          <a:xfrm>
            <a:off x="4692755" y="-14228"/>
            <a:ext cx="4451059" cy="5179070"/>
          </a:xfrm>
          <a:prstGeom prst="rect">
            <a:avLst/>
          </a:prstGeom>
          <a:gradFill rotWithShape="1">
            <a:gsLst>
              <a:gs pos="19000">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a:extLst>
              <a:ext uri="{3399D60D-2D82-4990-A841-5E8985858C4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82329C-DBDE-4202-8995-1D2C390388E3}"/>
              </a:ext>
            </a:extLst>
          </p:cNvPr>
          <p:cNvSpPr/>
          <p:nvPr/>
        </p:nvSpPr>
        <p:spPr>
          <a:xfrm>
            <a:off x="-2555" y="14228"/>
            <a:ext cx="4451059" cy="5141918"/>
          </a:xfrm>
          <a:prstGeom prst="rect">
            <a:avLst/>
          </a:prstGeom>
          <a:gradFill rotWithShape="1">
            <a:gsLst>
              <a:gs pos="33000">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5D9291B6-5E70-4CAE-8843-540A3257EB5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7C17A5-728C-4F00-8970-DB4FB30A0A32}"/>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000">
                <a:schemeClr val="accent6">
                  <a:alpha val="19000"/>
                </a:schemeClr>
              </a:gs>
              <a:gs pos="71000">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78301578-CB65-4F58-A58B-319834EFDF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B07D513-3A87-42B9-B6BD-4250322879A5}"/>
              </a:ext>
            </a:extLst>
          </p:cNvPr>
          <p:cNvSpPr/>
          <p:nvPr/>
        </p:nvSpPr>
        <p:spPr>
          <a:xfrm>
            <a:off x="4636118" y="-38100"/>
            <a:ext cx="4469780" cy="3884340"/>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000">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41778334-2652-41FB-906B-9D636DE289B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FFAF073-8A53-4FAF-AEAA-8144619D1C48}"/>
              </a:ext>
            </a:extLst>
          </p:cNvPr>
          <p:cNvSpPr/>
          <p:nvPr/>
        </p:nvSpPr>
        <p:spPr>
          <a:xfrm rot="16200000">
            <a:off x="474460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000">
                <a:schemeClr val="tx2">
                  <a:alpha val="65000"/>
                  <a:lumMod val="90000"/>
                  <a:lumOff val="10000"/>
                </a:schemeClr>
              </a:gs>
              <a:gs pos="73000">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4D88B7CE-6D49-42AB-9A00-E6DEA212915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BCAC071-363A-4B5D-800E-35317952CA8D}"/>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000">
                <a:schemeClr val="bg2">
                  <a:alpha val="33999"/>
                  <a:lumMod val="50000"/>
                </a:schemeClr>
              </a:gs>
              <a:gs pos="45000">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F1446635-08F6-42A8-AE68-1E8DC58E493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16679A5-BEB5-46C3-8277-C0A008E6D9F9}"/>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000">
                <a:schemeClr val="bg2">
                  <a:alpha val="0"/>
                  <a:lumMod val="50000"/>
                </a:schemeClr>
              </a:gs>
              <a:gs pos="56000">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7B809FE9-C101-454A-AFC3-50063D9CCAD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D5072B-B3CA-4F5C-91B3-80B682758186}"/>
              </a:ext>
            </a:extLst>
          </p:cNvPr>
          <p:cNvSpPr/>
          <p:nvPr/>
        </p:nvSpPr>
        <p:spPr>
          <a:xfrm rot="5400000">
            <a:off x="1069860" y="488982"/>
            <a:ext cx="4154797" cy="5083096"/>
          </a:xfrm>
          <a:custGeom>
            <a:avLst/>
            <a:gdLst/>
            <a:ahLst/>
            <a:cxnLst/>
            <a:rect l="0" t="0" r="r" b="b"/>
            <a:pathLst>
              <a:path w="4154797" h="5083098">
                <a:moveTo>
                  <a:pt x="1638354" y="0"/>
                </a:moveTo>
                <a:lnTo>
                  <a:pt x="4154797" y="2874177"/>
                </a:lnTo>
                <a:lnTo>
                  <a:pt x="0" y="5083098"/>
                </a:lnTo>
                <a:close/>
              </a:path>
            </a:pathLst>
          </a:custGeom>
          <a:gradFill rotWithShape="1">
            <a:gsLst>
              <a:gs pos="7000">
                <a:schemeClr val="tx2">
                  <a:alpha val="36000"/>
                  <a:lumMod val="90000"/>
                  <a:lumOff val="10000"/>
                </a:schemeClr>
              </a:gs>
              <a:gs pos="56000">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9ACB3249-94B5-4779-B725-F3C551CF706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D7ECC7E-F7FC-4FFB-9603-900F11AC9815}"/>
              </a:ext>
            </a:extLst>
          </p:cNvPr>
          <p:cNvSpPr/>
          <p:nvPr/>
        </p:nvSpPr>
        <p:spPr>
          <a:xfrm>
            <a:off x="4522294" y="4703"/>
            <a:ext cx="2494158"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BC84575E-D2BA-434F-AD35-48A9BD27EF6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EFDBAE8-D9E4-4F0B-9DD4-341D87261563}"/>
              </a:ext>
            </a:extLst>
          </p:cNvPr>
          <p:cNvSpPr/>
          <p:nvPr/>
        </p:nvSpPr>
        <p:spPr>
          <a:xfrm>
            <a:off x="-12238" y="-14228"/>
            <a:ext cx="7199674" cy="4069269"/>
          </a:xfrm>
          <a:custGeom>
            <a:avLst/>
            <a:gdLst/>
            <a:ahLst/>
            <a:cxnLst/>
            <a:rect l="0" t="0" r="r" b="b"/>
            <a:pathLst>
              <a:path w="7199675" h="4069270">
                <a:moveTo>
                  <a:pt x="0" y="18971"/>
                </a:moveTo>
                <a:lnTo>
                  <a:pt x="199314" y="0"/>
                </a:lnTo>
                <a:lnTo>
                  <a:pt x="7199676" y="4069270"/>
                </a:lnTo>
                <a:close/>
              </a:path>
            </a:pathLst>
          </a:custGeom>
          <a:solidFill>
            <a:schemeClr val="bg1">
              <a:alpha val="5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1CF09E86-CB2B-4AD6-9099-094B78AEE73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3BE8A5B-5544-4F34-9B6C-EA76239D671A}"/>
              </a:ext>
            </a:extLst>
          </p:cNvPr>
          <p:cNvSpPr/>
          <p:nvPr/>
        </p:nvSpPr>
        <p:spPr>
          <a:xfrm>
            <a:off x="16415" y="2803115"/>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7B19469B-4179-467C-B409-5191CA429F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05045BF-1361-47FF-8ED6-32AEBEBF825D}"/>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bg1">
              <a:alpha val="2999"/>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C28BCC71-70EF-4892-9D98-13609E46DDD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6FA9A6-77C4-4105-A3CB-8C474E3BD15B}"/>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accent4">
              <a:alpha val="6000"/>
              <a:lumMod val="40000"/>
              <a:lumOff val="6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a:extLst>
              <a:ext uri="{5130A743-C433-42AE-AE73-79D9398133C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7884AE4-9435-454E-9E69-EC5F5A003E19}"/>
              </a:ext>
            </a:extLst>
          </p:cNvPr>
          <p:cNvSpPr/>
          <p:nvPr/>
        </p:nvSpPr>
        <p:spPr>
          <a:xfrm>
            <a:off x="-12039"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000">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a:extLst>
              <a:ext uri="{DE029A43-CC0C-44AF-A2E3-9E5D81470F4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15A66F7-1E83-4480-960D-245E20436EC8}"/>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00">
                <a:schemeClr val="accent5">
                  <a:alpha val="0"/>
                  <a:lumMod val="50000"/>
                </a:schemeClr>
              </a:gs>
              <a:gs pos="95000">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a:extLst>
              <a:ext uri="{9B472180-12F3-4247-ADBD-B8A517B92ED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F8224A-BF42-46B0-95F6-C118665024C1}"/>
              </a:ext>
            </a:extLst>
          </p:cNvPr>
          <p:cNvSpPr/>
          <p:nvPr/>
        </p:nvSpPr>
        <p:spPr>
          <a:xfrm>
            <a:off x="1230556" y="3457455"/>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00">
                <a:schemeClr val="accent1">
                  <a:alpha val="0"/>
                  <a:lumMod val="50000"/>
                </a:schemeClr>
              </a:gs>
              <a:gs pos="95000">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19">
            <a:extLst>
              <a:ext uri="{885B2469-BDB0-485A-B4B6-870E1845CA4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A24928A-97B8-4E0C-BD21-1D8FF422E87E}"/>
              </a:ext>
            </a:extLst>
          </p:cNvPr>
          <p:cNvSpPr/>
          <p:nvPr/>
        </p:nvSpPr>
        <p:spPr>
          <a:xfrm>
            <a:off x="550156" y="1389464"/>
            <a:ext cx="1308994" cy="981746"/>
          </a:xfrm>
          <a:custGeom>
            <a:avLst/>
            <a:gdLst/>
            <a:ahLst/>
            <a:cxnLst/>
            <a:rect l="0" t="0" r="r" b="b"/>
            <a:pathLst>
              <a:path w="1308996" h="981747">
                <a:moveTo>
                  <a:pt x="0" y="0"/>
                </a:moveTo>
                <a:lnTo>
                  <a:pt x="1308996" y="17742"/>
                </a:lnTo>
                <a:lnTo>
                  <a:pt x="549824" y="981747"/>
                </a:lnTo>
                <a:close/>
              </a:path>
            </a:pathLst>
          </a:custGeom>
          <a:gradFill rotWithShape="1">
            <a:gsLst>
              <a:gs pos="100000">
                <a:schemeClr val="tx2">
                  <a:lumMod val="75000"/>
                  <a:lumOff val="25000"/>
                </a:schemeClr>
              </a:gs>
              <a:gs pos="0">
                <a:schemeClr val="accent3">
                  <a:alpha val="0"/>
                  <a:lumMod val="50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20">
            <a:extLst>
              <a:ext uri="{5BBB28D5-8FBA-4236-9E6B-B7BC3823291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CA96242-A2E0-4EC0-900B-660124F030F9}"/>
              </a:ext>
            </a:extLst>
          </p:cNvPr>
          <p:cNvSpPr/>
          <p:nvPr/>
        </p:nvSpPr>
        <p:spPr>
          <a:xfrm>
            <a:off x="3130839" y="3190124"/>
            <a:ext cx="1135938" cy="851953"/>
          </a:xfrm>
          <a:custGeom>
            <a:avLst/>
            <a:gdLst/>
            <a:ahLst/>
            <a:cxnLst/>
            <a:rect l="0" t="0" r="r" b="b"/>
            <a:pathLst>
              <a:path w="2210116" h="1574589">
                <a:moveTo>
                  <a:pt x="0" y="0"/>
                </a:moveTo>
                <a:lnTo>
                  <a:pt x="2210116" y="28456"/>
                </a:lnTo>
                <a:lnTo>
                  <a:pt x="815751" y="1574589"/>
                </a:lnTo>
                <a:close/>
              </a:path>
            </a:pathLst>
          </a:custGeom>
          <a:solidFill>
            <a:schemeClr val="bg2">
              <a:alpha val="27999"/>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21">
            <a:extLst>
              <a:ext uri="{0077DCFE-3118-4B34-A934-E0C3D467170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D558D34-7246-45CB-9310-BE03FEE55AFA}"/>
              </a:ext>
            </a:extLst>
          </p:cNvPr>
          <p:cNvSpPr/>
          <p:nvPr/>
        </p:nvSpPr>
        <p:spPr>
          <a:xfrm>
            <a:off x="3065232" y="3323711"/>
            <a:ext cx="387481" cy="264802"/>
          </a:xfrm>
          <a:custGeom>
            <a:avLst/>
            <a:gdLst/>
            <a:ahLst/>
            <a:cxnLst/>
            <a:rect l="0" t="0" r="r" b="b"/>
            <a:pathLst>
              <a:path w="2210116" h="1574589">
                <a:moveTo>
                  <a:pt x="0" y="0"/>
                </a:moveTo>
                <a:lnTo>
                  <a:pt x="2210116" y="28456"/>
                </a:lnTo>
                <a:lnTo>
                  <a:pt x="815751" y="1574589"/>
                </a:lnTo>
                <a:close/>
              </a:path>
            </a:pathLst>
          </a:custGeom>
          <a:solidFill>
            <a:schemeClr val="accent2">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22">
            <a:extLst>
              <a:ext uri="{AB571071-5FED-4EBC-8300-7B17E53668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998BD24-7036-421C-9D61-C0C060327CB1}"/>
              </a:ext>
            </a:extLst>
          </p:cNvPr>
          <p:cNvSpPr/>
          <p:nvPr/>
        </p:nvSpPr>
        <p:spPr>
          <a:xfrm>
            <a:off x="768323" y="2033527"/>
            <a:ext cx="285354" cy="178643"/>
          </a:xfrm>
          <a:custGeom>
            <a:avLst/>
            <a:gdLst/>
            <a:ahLst/>
            <a:cxnLst/>
            <a:rect l="0" t="0" r="r" b="b"/>
            <a:pathLst>
              <a:path w="2210116" h="1574589">
                <a:moveTo>
                  <a:pt x="0" y="0"/>
                </a:moveTo>
                <a:lnTo>
                  <a:pt x="2210116" y="28456"/>
                </a:lnTo>
                <a:lnTo>
                  <a:pt x="815751" y="1574589"/>
                </a:lnTo>
                <a:close/>
              </a:path>
            </a:pathLst>
          </a:custGeom>
          <a:solidFill>
            <a:schemeClr val="accent2">
              <a:alpha val="70000"/>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Freeform 23">
            <a:extLst>
              <a:ext uri="{DF564887-4D2C-493B-AE3A-476E86EFB8C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8CBB946-CE12-45C7-B063-DE7113C53ACC}"/>
              </a:ext>
            </a:extLst>
          </p:cNvPr>
          <p:cNvSpPr/>
          <p:nvPr/>
        </p:nvSpPr>
        <p:spPr>
          <a:xfrm rot="480000">
            <a:off x="7657890" y="1362138"/>
            <a:ext cx="1056877" cy="1481734"/>
          </a:xfrm>
          <a:custGeom>
            <a:avLst/>
            <a:gdLst/>
            <a:ahLst/>
            <a:cxnLst/>
            <a:rect l="0" t="0" r="r" b="b"/>
            <a:pathLst>
              <a:path w="1111537" h="1290025">
                <a:moveTo>
                  <a:pt x="0" y="0"/>
                </a:moveTo>
                <a:lnTo>
                  <a:pt x="1111537" y="34526"/>
                </a:lnTo>
                <a:lnTo>
                  <a:pt x="379419" y="1290025"/>
                </a:lnTo>
                <a:close/>
              </a:path>
            </a:pathLst>
          </a:custGeom>
          <a:solidFill>
            <a:schemeClr val="accent2">
              <a:alpha val="33000"/>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5" name="Freeform 24">
            <a:extLst>
              <a:ext uri="{C7744B9F-BFD5-4534-BB4F-8145B891A54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99E434A-98C2-445F-A13F-95135CCDB994}"/>
              </a:ext>
            </a:extLst>
          </p:cNvPr>
          <p:cNvSpPr/>
          <p:nvPr/>
        </p:nvSpPr>
        <p:spPr>
          <a:xfrm>
            <a:off x="8285709" y="1668179"/>
            <a:ext cx="384343" cy="264802"/>
          </a:xfrm>
          <a:custGeom>
            <a:avLst/>
            <a:gdLst/>
            <a:ahLst/>
            <a:cxnLst/>
            <a:rect l="0" t="0" r="r" b="b"/>
            <a:pathLst>
              <a:path w="2210116" h="1574589">
                <a:moveTo>
                  <a:pt x="0" y="0"/>
                </a:moveTo>
                <a:lnTo>
                  <a:pt x="2210116" y="28456"/>
                </a:lnTo>
                <a:lnTo>
                  <a:pt x="815751" y="1574589"/>
                </a:lnTo>
                <a:close/>
              </a:path>
            </a:pathLst>
          </a:custGeom>
          <a:solidFill>
            <a:schemeClr val="accent2">
              <a:alpha val="80000"/>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6" name="Freeform 25">
            <a:extLst>
              <a:ext uri="{84D27A1C-E33F-49FD-94D9-7C2B9AAA301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E6195F3-BFF8-4C89-8D7C-38DBF23AEF48}"/>
              </a:ext>
            </a:extLst>
          </p:cNvPr>
          <p:cNvSpPr/>
          <p:nvPr/>
        </p:nvSpPr>
        <p:spPr>
          <a:xfrm>
            <a:off x="1935431" y="1463135"/>
            <a:ext cx="1384326" cy="2247979"/>
          </a:xfrm>
          <a:custGeom>
            <a:avLst/>
            <a:gdLst/>
            <a:ahLst/>
            <a:cxnLst/>
            <a:rect l="0" t="0" r="r" b="b"/>
            <a:pathLst>
              <a:path w="1384327" h="2247979">
                <a:moveTo>
                  <a:pt x="9525" y="2229087"/>
                </a:moveTo>
                <a:lnTo>
                  <a:pt x="1318086" y="0"/>
                </a:lnTo>
                <a:lnTo>
                  <a:pt x="1384326" y="104775"/>
                </a:lnTo>
                <a:lnTo>
                  <a:pt x="28456" y="2247979"/>
                </a:lnTo>
                <a:close/>
              </a:path>
            </a:pathLst>
          </a:custGeom>
          <a:gradFill rotWithShape="1">
            <a:gsLst>
              <a:gs pos="0">
                <a:schemeClr val="bg2">
                  <a:alpha val="0"/>
                  <a:lumMod val="50000"/>
                </a:schemeClr>
              </a:gs>
              <a:gs pos="100000">
                <a:schemeClr val="tx2">
                  <a:lumMod val="75000"/>
                  <a:lumOff val="2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7" name="Freeform 26">
            <a:extLst>
              <a:ext uri="{27C4C2F4-24F4-49F8-9930-7E8324A28DB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9909AE1-5DE9-46B5-B748-F45E5D30EE12}"/>
              </a:ext>
            </a:extLst>
          </p:cNvPr>
          <p:cNvSpPr/>
          <p:nvPr/>
        </p:nvSpPr>
        <p:spPr>
          <a:xfrm rot="18840000">
            <a:off x="5048607" y="1257700"/>
            <a:ext cx="627067" cy="2375196"/>
          </a:xfrm>
          <a:custGeom>
            <a:avLst/>
            <a:gdLst/>
            <a:ahLst/>
            <a:cxnLst/>
            <a:rect l="0" t="0" r="r" b="b"/>
            <a:pathLst>
              <a:path w="627069" h="2375196">
                <a:moveTo>
                  <a:pt x="0" y="2356305"/>
                </a:moveTo>
                <a:lnTo>
                  <a:pt x="556880" y="0"/>
                </a:lnTo>
                <a:lnTo>
                  <a:pt x="627069" y="6784"/>
                </a:lnTo>
                <a:lnTo>
                  <a:pt x="18931" y="2375196"/>
                </a:lnTo>
                <a:close/>
              </a:path>
            </a:pathLst>
          </a:custGeom>
          <a:gradFill rotWithShape="1">
            <a:gsLst>
              <a:gs pos="0">
                <a:schemeClr val="accent2">
                  <a:alpha val="0"/>
                  <a:lumMod val="75000"/>
                </a:schemeClr>
              </a:gs>
              <a:gs pos="100000">
                <a:schemeClr val="accent2">
                  <a:lumMod val="7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8" name="Title 1">
            <a:extLst>
              <a:ext uri="{1B661966-E3BB-41EC-8B7A-B493720D75F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CD2B816-A91F-4F05-BD3E-5C22E3B4E75A}"/>
              </a:ext>
            </a:extLst>
          </p:cNvPr>
          <p:cNvSpPr>
            <a:spLocks noGrp="1"/>
          </p:cNvSpPr>
          <p:nvPr>
            <p:ph type="title"/>
          </p:nvPr>
        </p:nvSpPr>
        <p:spPr>
          <a:prstGeom prst="rect">
            <a:avLst/>
          </a:prstGeom>
        </p:spPr>
        <p:txBody>
          <a:bodyPr vert="horz" rtlCol="0"/>
          <a:lstStyle>
            <a:lvl1pPr lvl="0">
              <a:defRPr lang="en-US" dirty="0">
                <a:solidFill>
                  <a:srgbClr val="FFFFFF"/>
                </a:solidFill>
              </a:defRPr>
            </a:lvl1pPr>
          </a:lstStyle>
          <a:p>
            <a:r>
              <a:rPr lang="en-US" dirty="0"/>
              <a:t>Click to edit Master title style</a:t>
            </a:r>
          </a:p>
        </p:txBody>
      </p:sp>
      <p:sp>
        <p:nvSpPr>
          <p:cNvPr id="29" name="Content Placeholder 2">
            <a:extLst>
              <a:ext uri="{235FAC50-E123-4772-870F-8BA4FAFE28B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FDEF3F-7990-4F46-8A94-D6195DB50025}"/>
              </a:ext>
            </a:extLst>
          </p:cNvPr>
          <p:cNvSpPr>
            <a:spLocks noGrp="1"/>
          </p:cNvSpPr>
          <p:nvPr>
            <p:ph type="body" idx="1"/>
          </p:nvPr>
        </p:nvSpPr>
        <p:spPr>
          <a:xfrm>
            <a:off x="933577" y="3781155"/>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0" name="Picture Placeholder 2">
            <a:extLst>
              <a:ext uri="{1ECDDBD4-A090-476D-B84D-4FFFA46F168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8DB048E-5DB3-4A61-A168-97EB749B2B4E}"/>
              </a:ext>
            </a:extLst>
          </p:cNvPr>
          <p:cNvSpPr>
            <a:spLocks noGrp="1"/>
          </p:cNvSpPr>
          <p:nvPr>
            <p:ph type="pic" idx="2"/>
          </p:nvPr>
        </p:nvSpPr>
        <p:spPr>
          <a:xfrm>
            <a:off x="682480" y="1454321"/>
            <a:ext cx="2559067" cy="2205195"/>
          </a:xfrm>
          <a:custGeom>
            <a:avLst/>
            <a:gdLst/>
            <a:ahLst/>
            <a:cxnLst/>
            <a:rect l="0" t="0" r="r" b="b"/>
            <a:pathLst>
              <a:path w="2559067" h="2205196">
                <a:moveTo>
                  <a:pt x="0" y="0"/>
                </a:moveTo>
                <a:lnTo>
                  <a:pt x="2559067" y="9565"/>
                </a:lnTo>
                <a:lnTo>
                  <a:pt x="1292752" y="2205196"/>
                </a:lnTo>
                <a:close/>
              </a:path>
            </a:pathLst>
          </a:custGeom>
          <a:solidFill>
            <a:schemeClr val="bg1"/>
          </a:solidFill>
          <a:ln w="38100">
            <a:noFill/>
            <a:miter lim="800000"/>
          </a:ln>
        </p:spPr>
        <p:txBody>
          <a:bodyPr vert="horz" rtlCol="0"/>
          <a:lstStyle/>
          <a:p>
            <a:r>
              <a:rPr lang="en-US" dirty="0"/>
              <a:t>Click icon to add picture</a:t>
            </a:r>
          </a:p>
        </p:txBody>
      </p:sp>
      <p:sp>
        <p:nvSpPr>
          <p:cNvPr id="31" name="Content Placeholder 2">
            <a:extLst>
              <a:ext uri="{2EE4F20B-CB2C-4390-9848-A54097F1069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7F65D8-37DF-4411-80FE-61C8914E2BF0}"/>
              </a:ext>
            </a:extLst>
          </p:cNvPr>
          <p:cNvSpPr>
            <a:spLocks noGrp="1"/>
          </p:cNvSpPr>
          <p:nvPr>
            <p:ph type="body" idx="3"/>
          </p:nvPr>
        </p:nvSpPr>
        <p:spPr>
          <a:xfrm>
            <a:off x="3658165" y="3781155"/>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2" name="Picture Placeholder 2">
            <a:extLst>
              <a:ext uri="{0EE992F6-0780-454B-B1F5-09B6DA4761D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A7B229-5EED-4D3E-AE6D-31CA55CC8B19}"/>
              </a:ext>
            </a:extLst>
          </p:cNvPr>
          <p:cNvSpPr>
            <a:spLocks noGrp="1"/>
          </p:cNvSpPr>
          <p:nvPr>
            <p:ph type="pic" idx="4"/>
          </p:nvPr>
        </p:nvSpPr>
        <p:spPr>
          <a:xfrm>
            <a:off x="3254981" y="1444756"/>
            <a:ext cx="2833884" cy="2229601"/>
          </a:xfrm>
          <a:custGeom>
            <a:avLst/>
            <a:gdLst/>
            <a:ahLst/>
            <a:cxnLst/>
            <a:rect l="0" t="0" r="r" b="b"/>
            <a:pathLst>
              <a:path w="2833885" h="2229601">
                <a:moveTo>
                  <a:pt x="1421636" y="0"/>
                </a:moveTo>
                <a:lnTo>
                  <a:pt x="2833885" y="2229601"/>
                </a:lnTo>
                <a:lnTo>
                  <a:pt x="0" y="2224206"/>
                </a:lnTo>
                <a:close/>
              </a:path>
            </a:pathLst>
          </a:custGeom>
          <a:solidFill>
            <a:schemeClr val="bg1"/>
          </a:solidFill>
          <a:ln w="38100">
            <a:noFill/>
            <a:miter lim="800000"/>
          </a:ln>
        </p:spPr>
        <p:txBody>
          <a:bodyPr vert="horz" rtlCol="0"/>
          <a:lstStyle/>
          <a:p>
            <a:r>
              <a:rPr lang="en-US" dirty="0"/>
              <a:t>Click icon to add picture</a:t>
            </a:r>
          </a:p>
        </p:txBody>
      </p:sp>
      <p:sp>
        <p:nvSpPr>
          <p:cNvPr id="33" name="Content Placeholder 2">
            <a:extLst>
              <a:ext uri="{B6DF88A3-2C6E-49E6-A115-1EB96164E91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4C952E1-472F-44AA-828B-BC426D93479C}"/>
              </a:ext>
            </a:extLst>
          </p:cNvPr>
          <p:cNvSpPr>
            <a:spLocks noGrp="1"/>
          </p:cNvSpPr>
          <p:nvPr>
            <p:ph type="body" idx="5"/>
          </p:nvPr>
        </p:nvSpPr>
        <p:spPr>
          <a:xfrm>
            <a:off x="6415463" y="3800741"/>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4" name="Picture Placeholder 2">
            <a:extLst>
              <a:ext uri="{6A12D07A-DB97-44FD-B1EF-18E28895C0F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10BD48D-467D-4312-BD0E-05F3CB712D3D}"/>
              </a:ext>
            </a:extLst>
          </p:cNvPr>
          <p:cNvSpPr>
            <a:spLocks noGrp="1"/>
          </p:cNvSpPr>
          <p:nvPr>
            <p:ph type="pic" idx="6"/>
          </p:nvPr>
        </p:nvSpPr>
        <p:spPr>
          <a:xfrm>
            <a:off x="6088944" y="1387803"/>
            <a:ext cx="2539203" cy="2290723"/>
          </a:xfrm>
          <a:custGeom>
            <a:avLst/>
            <a:gdLst/>
            <a:ahLst/>
            <a:cxnLst/>
            <a:rect l="0" t="0" r="r" b="b"/>
            <a:pathLst>
              <a:path w="2539204" h="2290723">
                <a:moveTo>
                  <a:pt x="0" y="0"/>
                </a:moveTo>
                <a:lnTo>
                  <a:pt x="2539204" y="198"/>
                </a:lnTo>
                <a:lnTo>
                  <a:pt x="1287713" y="2290723"/>
                </a:lnTo>
                <a:close/>
              </a:path>
            </a:pathLst>
          </a:custGeom>
          <a:solidFill>
            <a:schemeClr val="bg1"/>
          </a:solidFill>
          <a:ln w="38100">
            <a:noFill/>
            <a:miter lim="800000"/>
          </a:ln>
        </p:spPr>
        <p:txBody>
          <a:bodyPr vert="horz" rtlCol="0"/>
          <a:lstStyle/>
          <a:p>
            <a:r>
              <a:rPr lang="en-US" dirty="0"/>
              <a:t>Click icon to add picture</a:t>
            </a:r>
          </a:p>
        </p:txBody>
      </p:sp>
      <p:sp>
        <p:nvSpPr>
          <p:cNvPr id="35" name="Slide Number Placeholder 4">
            <a:extLst>
              <a:ext uri="{4586EC38-A5A2-4169-A66E-B5D47477A0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21BDF63-BE98-4159-940C-EFEF238B7F6D}"/>
              </a:ext>
            </a:extLst>
          </p:cNvPr>
          <p:cNvSpPr>
            <a:spLocks noGrp="1"/>
          </p:cNvSpPr>
          <p:nvPr>
            <p:ph type="sldNum" sz="quarter" idx="12"/>
          </p:nvPr>
        </p:nvSpPr>
        <p:spPr>
          <a:prstGeom prst="rect">
            <a:avLst/>
          </a:prstGeom>
        </p:spPr>
        <p:txBody>
          <a:bodyPr vert="horz" rtlCol="0"/>
          <a:lstStyle>
            <a:lvl1pPr lvl="0"/>
          </a:lstStyle>
          <a:p>
            <a:r>
              <a:rPr lang="en-US" dirty="0"/>
              <a:t>&lt;#&gt;</a:t>
            </a:r>
          </a:p>
        </p:txBody>
      </p:sp>
      <p:sp>
        <p:nvSpPr>
          <p:cNvPr id="36" name="Footer Placeholder 3">
            <a:extLst>
              <a:ext uri="{5A0382A8-025C-471E-AEA9-6BF7732A31B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8E4D55-633F-49BA-8399-C5498542741A}"/>
              </a:ext>
            </a:extLst>
          </p:cNvPr>
          <p:cNvSpPr>
            <a:spLocks noGrp="1"/>
          </p:cNvSpPr>
          <p:nvPr>
            <p:ph type="ftr" sz="quarter" idx="11"/>
          </p:nvPr>
        </p:nvSpPr>
        <p:spPr>
          <a:prstGeom prst="rect">
            <a:avLst/>
          </a:prstGeom>
        </p:spPr>
        <p:txBody>
          <a:bodyPr vert="horz" rtlCol="0"/>
          <a:lstStyle>
            <a:lvl1pPr lvl="0"/>
          </a:lstStyle>
          <a:p>
            <a:r>
              <a:rPr lang="en-US" dirty="0"/>
              <a:t>Footer</a:t>
            </a:r>
          </a:p>
        </p:txBody>
      </p:sp>
      <p:sp>
        <p:nvSpPr>
          <p:cNvPr id="37" name="Date Placeholder 1">
            <a:extLst>
              <a:ext uri="{2B78F9DA-9DF9-4B60-93E3-63592B966B1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173243-51D6-43A5-B2A8-089B3C94EBF3}"/>
              </a:ext>
            </a:extLst>
          </p:cNvPr>
          <p:cNvSpPr>
            <a:spLocks noGrp="1"/>
          </p:cNvSpPr>
          <p:nvPr>
            <p:ph type="dt" sz="half" idx="10"/>
          </p:nvPr>
        </p:nvSpPr>
        <p:spPr>
          <a:prstGeom prst="rect">
            <a:avLst/>
          </a:prstGeom>
        </p:spPr>
        <p:txBody>
          <a:bodyPr vert="horz" rtlCol="0"/>
          <a:lstStyle>
            <a:lvl1pPr lvl="0"/>
          </a:lstStyle>
          <a:p>
            <a:r>
              <a:rPr lang="en-US" dirty="0"/>
              <a:t>Date</a:t>
            </a:r>
          </a:p>
        </p:txBody>
      </p:sp>
    </p:spTree>
    <p:custDataLst>
      <p:tags r:id="rId1"/>
    </p:custDataLst>
    <p:extLst>
      <p:ext uri="{C2797FF2-962A-4922-A072-6E336490988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s">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Rectangle 1">
            <a:extLst>
              <a:ext uri="{A524752B-5E82-4187-87E7-F2862B41C9A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36B165-EC6E-44C0-B9CC-3E0ADA1094F2}"/>
              </a:ext>
            </a:extLst>
          </p:cNvPr>
          <p:cNvSpPr/>
          <p:nvPr/>
        </p:nvSpPr>
        <p:spPr>
          <a:xfrm>
            <a:off x="-14412" y="-2371"/>
            <a:ext cx="9155857" cy="5157728"/>
          </a:xfrm>
          <a:prstGeom prst="rect">
            <a:avLst/>
          </a:prstGeom>
          <a:gradFill rotWithShape="1">
            <a:gsLst>
              <a:gs pos="0">
                <a:schemeClr val="bg2">
                  <a:lumMod val="50000"/>
                </a:schemeClr>
              </a:gs>
              <a:gs pos="90000">
                <a:schemeClr val="tx2">
                  <a:lumMod val="90000"/>
                  <a:lumOff val="10000"/>
                </a:schemeClr>
              </a:gs>
              <a:gs pos="44000">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32FB7B59-5EC9-4C84-8676-2A585F8FEAB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B0F8152-78C7-48F4-BACF-31BEB1777A69}"/>
              </a:ext>
            </a:extLst>
          </p:cNvPr>
          <p:cNvSpPr/>
          <p:nvPr/>
        </p:nvSpPr>
        <p:spPr>
          <a:xfrm>
            <a:off x="4692755" y="-14228"/>
            <a:ext cx="4451059" cy="5179070"/>
          </a:xfrm>
          <a:prstGeom prst="rect">
            <a:avLst/>
          </a:prstGeom>
          <a:gradFill rotWithShape="1">
            <a:gsLst>
              <a:gs pos="19000">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3334B35F-34AE-41F2-A264-DAE7EEDC570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80ACC39-49DA-4B4A-B559-9BD8129DBB39}"/>
              </a:ext>
            </a:extLst>
          </p:cNvPr>
          <p:cNvSpPr/>
          <p:nvPr/>
        </p:nvSpPr>
        <p:spPr>
          <a:xfrm>
            <a:off x="-2555" y="14228"/>
            <a:ext cx="4451059" cy="5141918"/>
          </a:xfrm>
          <a:prstGeom prst="rect">
            <a:avLst/>
          </a:prstGeom>
          <a:gradFill rotWithShape="1">
            <a:gsLst>
              <a:gs pos="33000">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a:extLst>
              <a:ext uri="{ADBC65B8-F9D2-44C4-9BDF-4EF88ED19A1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A65A1BC-7CC6-4D0C-9D20-8B19F5F1E95E}"/>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000">
                <a:schemeClr val="accent6">
                  <a:alpha val="19000"/>
                </a:schemeClr>
              </a:gs>
              <a:gs pos="71000">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AEC4D5EC-0619-4D88-A34A-838A5977DB1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B039297-530D-4F57-9CEE-68E16B5EE336}"/>
              </a:ext>
            </a:extLst>
          </p:cNvPr>
          <p:cNvSpPr/>
          <p:nvPr/>
        </p:nvSpPr>
        <p:spPr>
          <a:xfrm>
            <a:off x="4636118" y="38100"/>
            <a:ext cx="4469780" cy="3884340"/>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000">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A24BCA9E-9C79-467F-B804-2E937F9B1D0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508672C-124E-4254-B6AE-87ABE2EB14F6}"/>
              </a:ext>
            </a:extLst>
          </p:cNvPr>
          <p:cNvSpPr/>
          <p:nvPr/>
        </p:nvSpPr>
        <p:spPr>
          <a:xfrm rot="16200000">
            <a:off x="474460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000">
                <a:schemeClr val="tx2">
                  <a:alpha val="65000"/>
                  <a:lumMod val="90000"/>
                  <a:lumOff val="10000"/>
                </a:schemeClr>
              </a:gs>
              <a:gs pos="73000">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FFFCDE4E-6499-4DB8-9064-BC58F590ACF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3AD0120-29D7-46FC-948F-A98B22D65D2B}"/>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000">
                <a:schemeClr val="bg2">
                  <a:alpha val="33999"/>
                  <a:lumMod val="50000"/>
                </a:schemeClr>
              </a:gs>
              <a:gs pos="45000">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A5B6A619-BB4D-45C8-A78C-3C5F884F31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38942FB-D78A-44B8-BDFD-19036A3D5624}"/>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000">
                <a:schemeClr val="bg2">
                  <a:alpha val="0"/>
                  <a:lumMod val="50000"/>
                </a:schemeClr>
              </a:gs>
              <a:gs pos="56000">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BC484088-665D-4327-BBD6-550C5991B46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2BCD8BC-EE28-428D-9DC1-1BEAA774FA7E}"/>
              </a:ext>
            </a:extLst>
          </p:cNvPr>
          <p:cNvSpPr/>
          <p:nvPr/>
        </p:nvSpPr>
        <p:spPr>
          <a:xfrm rot="5400000">
            <a:off x="1069860" y="488982"/>
            <a:ext cx="4154797" cy="5083096"/>
          </a:xfrm>
          <a:custGeom>
            <a:avLst/>
            <a:gdLst/>
            <a:ahLst/>
            <a:cxnLst/>
            <a:rect l="0" t="0" r="r" b="b"/>
            <a:pathLst>
              <a:path w="4154797" h="5083098">
                <a:moveTo>
                  <a:pt x="1638354" y="0"/>
                </a:moveTo>
                <a:lnTo>
                  <a:pt x="4154797" y="2874177"/>
                </a:lnTo>
                <a:lnTo>
                  <a:pt x="0" y="5083098"/>
                </a:lnTo>
                <a:close/>
              </a:path>
            </a:pathLst>
          </a:custGeom>
          <a:gradFill rotWithShape="1">
            <a:gsLst>
              <a:gs pos="7000">
                <a:schemeClr val="tx2">
                  <a:alpha val="36000"/>
                  <a:lumMod val="90000"/>
                  <a:lumOff val="10000"/>
                </a:schemeClr>
              </a:gs>
              <a:gs pos="56000">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4A6F092C-16EA-4772-8F7B-76163A71ACD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46C197B-227A-4B4B-868B-8143300F26D4}"/>
              </a:ext>
            </a:extLst>
          </p:cNvPr>
          <p:cNvSpPr/>
          <p:nvPr/>
        </p:nvSpPr>
        <p:spPr>
          <a:xfrm>
            <a:off x="4522294" y="4703"/>
            <a:ext cx="2494158"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9067DD88-1B17-45ED-AAAB-392D28C667F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6057543-EC6E-4F25-8D80-65F8C27A8229}"/>
              </a:ext>
            </a:extLst>
          </p:cNvPr>
          <p:cNvSpPr/>
          <p:nvPr/>
        </p:nvSpPr>
        <p:spPr>
          <a:xfrm>
            <a:off x="-12238" y="-14228"/>
            <a:ext cx="7199674" cy="4069269"/>
          </a:xfrm>
          <a:custGeom>
            <a:avLst/>
            <a:gdLst/>
            <a:ahLst/>
            <a:cxnLst/>
            <a:rect l="0" t="0" r="r" b="b"/>
            <a:pathLst>
              <a:path w="7199675" h="4069270">
                <a:moveTo>
                  <a:pt x="0" y="18971"/>
                </a:moveTo>
                <a:lnTo>
                  <a:pt x="199314" y="0"/>
                </a:lnTo>
                <a:lnTo>
                  <a:pt x="7199676" y="4069270"/>
                </a:lnTo>
                <a:close/>
              </a:path>
            </a:pathLst>
          </a:custGeom>
          <a:solidFill>
            <a:schemeClr val="bg1">
              <a:alpha val="4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1F928F95-E905-41F5-B483-01B3F1B0CB2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1059F0F-7E28-4C96-9280-054447EE23C9}"/>
              </a:ext>
            </a:extLst>
          </p:cNvPr>
          <p:cNvSpPr/>
          <p:nvPr/>
        </p:nvSpPr>
        <p:spPr>
          <a:xfrm>
            <a:off x="16415" y="2803115"/>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1294C4FE-F8A1-4243-BCCD-0418587236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026E9B8-520B-464F-8D67-82B4A08899BC}"/>
              </a:ext>
            </a:extLst>
          </p:cNvPr>
          <p:cNvSpPr/>
          <p:nvPr/>
        </p:nvSpPr>
        <p:spPr>
          <a:xfrm>
            <a:off x="-12039"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000">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B042C8FA-38CE-40D7-9D57-BA53F123A72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679E1C-B7E9-492E-8AA8-B84F1A47A5B6}"/>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00">
                <a:schemeClr val="accent5">
                  <a:alpha val="0"/>
                  <a:lumMod val="50000"/>
                </a:schemeClr>
              </a:gs>
              <a:gs pos="95000">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E79A8A28-594E-403A-89FF-968713BCC66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83FC335-ED94-4583-90B9-0DDD91C9AF07}"/>
              </a:ext>
            </a:extLst>
          </p:cNvPr>
          <p:cNvSpPr/>
          <p:nvPr/>
        </p:nvSpPr>
        <p:spPr>
          <a:xfrm>
            <a:off x="1230556" y="3457455"/>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00">
                <a:schemeClr val="accent1">
                  <a:alpha val="0"/>
                  <a:lumMod val="50000"/>
                </a:schemeClr>
              </a:gs>
              <a:gs pos="95000">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Title 1">
            <a:extLst>
              <a:ext uri="{7BDEF1E5-C2E7-4E2A-A1F8-8053C2EA6B6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088E3FE-6B8B-4016-BB55-252CC1A6CEC8}"/>
              </a:ext>
            </a:extLst>
          </p:cNvPr>
          <p:cNvSpPr>
            <a:spLocks noGrp="1"/>
          </p:cNvSpPr>
          <p:nvPr>
            <p:ph type="title"/>
          </p:nvPr>
        </p:nvSpPr>
        <p:spPr>
          <a:xfrm>
            <a:off x="294036" y="3076811"/>
            <a:ext cx="3177648" cy="950228"/>
          </a:xfrm>
          <a:prstGeom prst="rect">
            <a:avLst/>
          </a:prstGeom>
        </p:spPr>
        <p:txBody>
          <a:bodyPr vert="horz" rtlCol="0"/>
          <a:lstStyle>
            <a:lvl1pPr lvl="0">
              <a:defRPr lang="en-US" dirty="0">
                <a:solidFill>
                  <a:srgbClr val="FFFFFF"/>
                </a:solidFill>
              </a:defRPr>
            </a:lvl1pPr>
          </a:lstStyle>
          <a:p>
            <a:r>
              <a:rPr lang="en-US" dirty="0"/>
              <a:t>Click to edit Master title style</a:t>
            </a:r>
          </a:p>
        </p:txBody>
      </p:sp>
      <p:sp>
        <p:nvSpPr>
          <p:cNvPr id="18" name="Picture Placeholder 2">
            <a:extLst>
              <a:ext uri="{5D5536B7-32E3-4AFB-AEB4-3257584058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31D3A7B-184C-4AEA-BF5C-50CDD7D09488}"/>
              </a:ext>
            </a:extLst>
          </p:cNvPr>
          <p:cNvSpPr>
            <a:spLocks noGrp="1"/>
          </p:cNvSpPr>
          <p:nvPr>
            <p:ph type="pic" idx="1"/>
          </p:nvPr>
        </p:nvSpPr>
        <p:spPr>
          <a:xfrm>
            <a:off x="1599370" y="-4900"/>
            <a:ext cx="4133336" cy="3424613"/>
          </a:xfrm>
          <a:custGeom>
            <a:avLst/>
            <a:gdLst/>
            <a:ahLst/>
            <a:cxnLst/>
            <a:rect l="0" t="0" r="r" b="b"/>
            <a:pathLst>
              <a:path w="4133336" h="3424613">
                <a:moveTo>
                  <a:pt x="0" y="0"/>
                </a:moveTo>
                <a:lnTo>
                  <a:pt x="4133336" y="40"/>
                </a:lnTo>
                <a:lnTo>
                  <a:pt x="2247426" y="3424613"/>
                </a:lnTo>
                <a:close/>
              </a:path>
            </a:pathLst>
          </a:custGeom>
          <a:solidFill>
            <a:schemeClr val="bg1"/>
          </a:solidFill>
          <a:ln w="38100">
            <a:noFill/>
            <a:miter lim="800000"/>
          </a:ln>
        </p:spPr>
        <p:txBody>
          <a:bodyPr vert="horz" rtlCol="0"/>
          <a:lstStyle/>
          <a:p>
            <a:r>
              <a:rPr lang="en-US" dirty="0"/>
              <a:t>Click icon to add picture</a:t>
            </a:r>
          </a:p>
        </p:txBody>
      </p:sp>
      <p:sp>
        <p:nvSpPr>
          <p:cNvPr id="19" name="Picture Placeholder 2">
            <a:extLst>
              <a:ext uri="{1A5DBC89-7F18-45F8-9C55-8E4D539CBDD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E4EDB9C-4E0E-47C9-A1C0-5479F57DF9F0}"/>
              </a:ext>
            </a:extLst>
          </p:cNvPr>
          <p:cNvSpPr>
            <a:spLocks noGrp="1"/>
          </p:cNvSpPr>
          <p:nvPr>
            <p:ph type="pic" idx="2"/>
          </p:nvPr>
        </p:nvSpPr>
        <p:spPr>
          <a:xfrm>
            <a:off x="2852876" y="4663"/>
            <a:ext cx="4731524" cy="5176778"/>
          </a:xfrm>
          <a:custGeom>
            <a:avLst/>
            <a:gdLst/>
            <a:ahLst/>
            <a:cxnLst/>
            <a:rect l="0" t="0" r="r" b="b"/>
            <a:pathLst>
              <a:path w="4731524" h="5176779">
                <a:moveTo>
                  <a:pt x="2951389" y="0"/>
                </a:moveTo>
                <a:lnTo>
                  <a:pt x="4731524" y="1896245"/>
                </a:lnTo>
                <a:lnTo>
                  <a:pt x="0" y="5176779"/>
                </a:lnTo>
                <a:close/>
              </a:path>
            </a:pathLst>
          </a:custGeom>
          <a:solidFill>
            <a:schemeClr val="bg1"/>
          </a:solidFill>
          <a:ln w="38100">
            <a:noFill/>
            <a:miter lim="800000"/>
          </a:ln>
        </p:spPr>
        <p:txBody>
          <a:bodyPr vert="horz" rtlCol="0"/>
          <a:lstStyle/>
          <a:p>
            <a:r>
              <a:rPr lang="en-US" dirty="0"/>
              <a:t>Click icon to add picture</a:t>
            </a:r>
          </a:p>
        </p:txBody>
      </p:sp>
      <p:sp>
        <p:nvSpPr>
          <p:cNvPr id="20" name="Picture Placeholder 2">
            <a:extLst>
              <a:ext uri="{DD8F3307-1ECC-48D1-B733-D5DCDAEF1E1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E38A919-9714-47BF-AB31-D41FF9B65055}"/>
              </a:ext>
            </a:extLst>
          </p:cNvPr>
          <p:cNvSpPr>
            <a:spLocks noGrp="1"/>
          </p:cNvSpPr>
          <p:nvPr>
            <p:ph type="pic" idx="3"/>
          </p:nvPr>
        </p:nvSpPr>
        <p:spPr>
          <a:xfrm>
            <a:off x="5887932" y="-23990"/>
            <a:ext cx="3274880" cy="3547924"/>
          </a:xfrm>
          <a:custGeom>
            <a:avLst/>
            <a:gdLst/>
            <a:ahLst/>
            <a:cxnLst/>
            <a:rect l="0" t="0" r="r" b="b"/>
            <a:pathLst>
              <a:path w="3274881" h="3547924">
                <a:moveTo>
                  <a:pt x="0" y="19248"/>
                </a:moveTo>
                <a:lnTo>
                  <a:pt x="3274881" y="0"/>
                </a:lnTo>
                <a:lnTo>
                  <a:pt x="3255791" y="3547924"/>
                </a:lnTo>
                <a:close/>
              </a:path>
            </a:pathLst>
          </a:custGeom>
          <a:solidFill>
            <a:schemeClr val="bg1"/>
          </a:solidFill>
          <a:ln w="38100">
            <a:noFill/>
            <a:miter lim="800000"/>
          </a:ln>
        </p:spPr>
        <p:txBody>
          <a:bodyPr vert="horz" rtlCol="0"/>
          <a:lstStyle/>
          <a:p>
            <a:r>
              <a:rPr lang="en-US" dirty="0"/>
              <a:t>Click icon to add picture</a:t>
            </a:r>
          </a:p>
        </p:txBody>
      </p:sp>
      <p:sp>
        <p:nvSpPr>
          <p:cNvPr id="21" name="Picture Placeholder 2">
            <a:extLst>
              <a:ext uri="{7E7E4D6C-19B2-4C89-A757-77020A570E4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5A46A98-BEE3-4DD4-8E13-99A20E4438DA}"/>
              </a:ext>
            </a:extLst>
          </p:cNvPr>
          <p:cNvSpPr>
            <a:spLocks noGrp="1"/>
          </p:cNvSpPr>
          <p:nvPr>
            <p:ph type="pic" idx="4"/>
          </p:nvPr>
        </p:nvSpPr>
        <p:spPr>
          <a:xfrm>
            <a:off x="2890976" y="1920077"/>
            <a:ext cx="6253419" cy="3251800"/>
          </a:xfrm>
          <a:custGeom>
            <a:avLst/>
            <a:gdLst/>
            <a:ahLst/>
            <a:cxnLst/>
            <a:rect l="0" t="0" r="r" b="b"/>
            <a:pathLst>
              <a:path w="6253420" h="3251800">
                <a:moveTo>
                  <a:pt x="4721921" y="0"/>
                </a:moveTo>
                <a:lnTo>
                  <a:pt x="6253420" y="1603856"/>
                </a:lnTo>
                <a:lnTo>
                  <a:pt x="6252946" y="3251800"/>
                </a:lnTo>
                <a:lnTo>
                  <a:pt x="0" y="3242117"/>
                </a:lnTo>
                <a:close/>
              </a:path>
            </a:pathLst>
          </a:custGeom>
          <a:solidFill>
            <a:schemeClr val="bg1"/>
          </a:solidFill>
          <a:ln w="38100">
            <a:noFill/>
            <a:miter lim="800000"/>
          </a:ln>
        </p:spPr>
        <p:txBody>
          <a:bodyPr vert="horz" rtlCol="0"/>
          <a:lstStyle/>
          <a:p>
            <a:r>
              <a:rPr lang="en-US" dirty="0"/>
              <a:t>Click icon to add picture</a:t>
            </a:r>
          </a:p>
        </p:txBody>
      </p:sp>
      <p:sp>
        <p:nvSpPr>
          <p:cNvPr id="22" name="TextBox 21">
            <a:extLst>
              <a:ext uri="{97AEA816-61C5-4FE8-B732-CA23A058E98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662CFF9-257A-4601-8B16-C1A8B4D76E56}"/>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sz="600" dirty="0">
                <a:solidFill>
                  <a:schemeClr val="bg1">
                    <a:lumMod val="75000"/>
                  </a:schemeClr>
                </a:solidFill>
              </a:rPr>
              <a:t>&lt;#&gt;</a:t>
            </a:r>
          </a:p>
        </p:txBody>
      </p:sp>
      <p:sp>
        <p:nvSpPr>
          <p:cNvPr id="23" name="Slide Number Placeholder 4">
            <a:extLst>
              <a:ext uri="{30A97BAC-3DDB-41F1-B0B9-5F002C21B55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916D86-B25C-4A0D-BB5B-A7CBA4F10461}"/>
              </a:ext>
            </a:extLst>
          </p:cNvPr>
          <p:cNvSpPr>
            <a:spLocks noGrp="1"/>
          </p:cNvSpPr>
          <p:nvPr>
            <p:ph type="sldNum" sz="quarter" idx="12"/>
          </p:nvPr>
        </p:nvSpPr>
        <p:spPr>
          <a:prstGeom prst="rect">
            <a:avLst/>
          </a:prstGeom>
        </p:spPr>
        <p:txBody>
          <a:bodyPr vert="horz" rtlCol="0"/>
          <a:lstStyle>
            <a:lvl1pPr lvl="0"/>
          </a:lstStyle>
          <a:p>
            <a:r>
              <a:rPr lang="en-US" dirty="0"/>
              <a:t>&lt;#&gt;</a:t>
            </a:r>
          </a:p>
        </p:txBody>
      </p:sp>
      <p:sp>
        <p:nvSpPr>
          <p:cNvPr id="24" name="Footer Placeholder 3">
            <a:extLst>
              <a:ext uri="{0BBA4E66-42F3-4F2E-A8CC-1E77A0BC961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817A0F6-D9CD-4D38-8F92-E281958AB3A3}"/>
              </a:ext>
            </a:extLst>
          </p:cNvPr>
          <p:cNvSpPr>
            <a:spLocks noGrp="1"/>
          </p:cNvSpPr>
          <p:nvPr>
            <p:ph type="ftr" sz="quarter" idx="11"/>
          </p:nvPr>
        </p:nvSpPr>
        <p:spPr>
          <a:prstGeom prst="rect">
            <a:avLst/>
          </a:prstGeom>
        </p:spPr>
        <p:txBody>
          <a:bodyPr vert="horz" rtlCol="0"/>
          <a:lstStyle>
            <a:lvl1pPr lvl="0"/>
          </a:lstStyle>
          <a:p>
            <a:r>
              <a:rPr lang="en-US" dirty="0"/>
              <a:t>Footer</a:t>
            </a:r>
          </a:p>
        </p:txBody>
      </p:sp>
      <p:sp>
        <p:nvSpPr>
          <p:cNvPr id="25" name="Date Placeholder 1">
            <a:extLst>
              <a:ext uri="{17F42221-895B-4FB6-863B-F9A4EB1712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7A9586E-C551-4591-9B92-D7A38CC4BD7F}"/>
              </a:ext>
            </a:extLst>
          </p:cNvPr>
          <p:cNvSpPr>
            <a:spLocks noGrp="1"/>
          </p:cNvSpPr>
          <p:nvPr>
            <p:ph type="dt" sz="half" idx="10"/>
          </p:nvPr>
        </p:nvSpPr>
        <p:spPr>
          <a:prstGeom prst="rect">
            <a:avLst/>
          </a:prstGeom>
        </p:spPr>
        <p:txBody>
          <a:bodyPr vert="horz" rtlCol="0"/>
          <a:lstStyle>
            <a:lvl1pPr lvl="0"/>
          </a:lstStyle>
          <a:p>
            <a:r>
              <a:rPr lang="en-US" dirty="0"/>
              <a:t>Date</a:t>
            </a:r>
          </a:p>
        </p:txBody>
      </p:sp>
    </p:spTree>
    <p:custDataLst>
      <p:tags r:id="rId1"/>
    </p:custDataLst>
    <p:extLst>
      <p:ext uri="{7B0FD35E-0EC8-4E34-8CA1-940CE25AE31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7">
            <a:extLst>
              <a:ext uri="{9B5FCE23-7937-49C2-9C68-93FBC32D6CF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D30180-A15B-4F17-8EC4-4D5B920A72AA}"/>
              </a:ext>
            </a:extLst>
          </p:cNvPr>
          <p:cNvSpPr>
            <a:spLocks noGrp="1"/>
          </p:cNvSpPr>
          <p:nvPr>
            <p:ph type="title"/>
          </p:nvPr>
        </p:nvSpPr>
        <p:spPr>
          <a:prstGeom prst="rect">
            <a:avLst/>
          </a:prstGeom>
        </p:spPr>
        <p:txBody>
          <a:bodyPr vert="horz" rtlCol="0"/>
          <a:lstStyle>
            <a:lvl1pPr lvl="0"/>
          </a:lstStyle>
          <a:p>
            <a:r>
              <a:rPr lang="en-US" dirty="0"/>
              <a:t>Click to edit Master title style</a:t>
            </a:r>
          </a:p>
        </p:txBody>
      </p:sp>
      <p:sp>
        <p:nvSpPr>
          <p:cNvPr id="3" name="Content Placeholder 2">
            <a:extLst>
              <a:ext uri="{E41D62D8-0A30-46C4-A733-352C2ADC618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4E41DC4-41D2-4A4B-AA3D-CFBD295D6192}"/>
              </a:ext>
            </a:extLst>
          </p:cNvPr>
          <p:cNvSpPr>
            <a:spLocks noGrp="1"/>
          </p:cNvSpPr>
          <p:nvPr>
            <p:ph idx="1"/>
          </p:nvPr>
        </p:nvSpPr>
        <p:spPr>
          <a:prstGeom prst="rect">
            <a:avLst/>
          </a:prstGeo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4">
            <a:extLst>
              <a:ext uri="{E979BAE1-C235-4A8B-AF25-49398E7B15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5ECBE2F-56D6-4EAF-835A-12D1F482BBDC}"/>
              </a:ext>
            </a:extLst>
          </p:cNvPr>
          <p:cNvSpPr>
            <a:spLocks noGrp="1"/>
          </p:cNvSpPr>
          <p:nvPr>
            <p:ph type="sldNum" sz="quarter" idx="12"/>
          </p:nvPr>
        </p:nvSpPr>
        <p:spPr>
          <a:prstGeom prst="rect">
            <a:avLst/>
          </a:prstGeom>
        </p:spPr>
        <p:txBody>
          <a:bodyPr vert="horz" rtlCol="0"/>
          <a:lstStyle>
            <a:lvl1pPr lvl="0"/>
          </a:lstStyle>
          <a:p>
            <a:r>
              <a:rPr lang="en-US" dirty="0"/>
              <a:t>&lt;#&gt;</a:t>
            </a:r>
          </a:p>
        </p:txBody>
      </p:sp>
      <p:sp>
        <p:nvSpPr>
          <p:cNvPr id="5" name="Footer Placeholder 3">
            <a:extLst>
              <a:ext uri="{A381DC9F-7532-4E69-BE5B-360DDF52917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B16C190-0D8C-4F39-A58A-CA074AE76CE4}"/>
              </a:ext>
            </a:extLst>
          </p:cNvPr>
          <p:cNvSpPr>
            <a:spLocks noGrp="1"/>
          </p:cNvSpPr>
          <p:nvPr>
            <p:ph type="ftr" sz="quarter" idx="11"/>
          </p:nvPr>
        </p:nvSpPr>
        <p:spPr>
          <a:prstGeom prst="rect">
            <a:avLst/>
          </a:prstGeom>
        </p:spPr>
        <p:txBody>
          <a:bodyPr vert="horz" rtlCol="0"/>
          <a:lstStyle>
            <a:lvl1pPr lvl="0"/>
          </a:lstStyle>
          <a:p>
            <a:r>
              <a:rPr lang="en-US" dirty="0"/>
              <a:t>Footer</a:t>
            </a:r>
          </a:p>
        </p:txBody>
      </p:sp>
      <p:sp>
        <p:nvSpPr>
          <p:cNvPr id="6" name="Date Placeholder 1">
            <a:extLst>
              <a:ext uri="{17033A0D-87D5-4175-8016-E51F955E96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9CE8027-DB9F-4426-8D8D-CA536B631095}"/>
              </a:ext>
            </a:extLst>
          </p:cNvPr>
          <p:cNvSpPr>
            <a:spLocks noGrp="1"/>
          </p:cNvSpPr>
          <p:nvPr>
            <p:ph type="dt" sz="half" idx="10"/>
          </p:nvPr>
        </p:nvSpPr>
        <p:spPr>
          <a:prstGeom prst="rect">
            <a:avLst/>
          </a:prstGeom>
        </p:spPr>
        <p:txBody>
          <a:bodyPr vert="horz" rtlCol="0"/>
          <a:lstStyle>
            <a:lvl1pPr lvl="0"/>
          </a:lstStyle>
          <a:p>
            <a:r>
              <a:rPr lang="en-US" dirty="0"/>
              <a:t>Date</a:t>
            </a:r>
          </a:p>
        </p:txBody>
      </p:sp>
    </p:spTree>
    <p:extLst>
      <p:ext uri="{EF2CB337-793C-49DB-8658-D1F51327F79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Freeform 1">
            <a:extLst>
              <a:ext uri="{B6F9CD60-AEDF-4C10-B48B-EF1671D6E59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4B2CE3F-2284-4530-BFAE-6C353E0E64FF}"/>
              </a:ext>
            </a:extLst>
          </p:cNvPr>
          <p:cNvSpPr/>
          <p:nvPr/>
        </p:nvSpPr>
        <p:spPr>
          <a:xfrm>
            <a:off x="4676775" y="0"/>
            <a:ext cx="4469780" cy="3884340"/>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000">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C3E2E53A-973B-4223-962A-DC66654A382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ABB2303-9F94-4DF5-BFF6-67A7BB4ADB35}"/>
              </a:ext>
            </a:extLst>
          </p:cNvPr>
          <p:cNvSpPr/>
          <p:nvPr/>
        </p:nvSpPr>
        <p:spPr>
          <a:xfrm>
            <a:off x="-14412" y="-2371"/>
            <a:ext cx="9155857" cy="5157728"/>
          </a:xfrm>
          <a:prstGeom prst="rect">
            <a:avLst/>
          </a:prstGeom>
          <a:gradFill rotWithShape="1">
            <a:gsLst>
              <a:gs pos="0">
                <a:schemeClr val="bg2">
                  <a:lumMod val="50000"/>
                </a:schemeClr>
              </a:gs>
              <a:gs pos="90000">
                <a:schemeClr val="tx2">
                  <a:lumMod val="90000"/>
                  <a:lumOff val="10000"/>
                </a:schemeClr>
              </a:gs>
              <a:gs pos="44000">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Freeform 3">
            <a:extLst>
              <a:ext uri="{EE1F916D-CAED-4C45-945F-E1E524BEED3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B63B564-6D05-484E-B0A7-7E02E10ED2E5}"/>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000">
                <a:schemeClr val="accent6">
                  <a:alpha val="19000"/>
                </a:schemeClr>
              </a:gs>
              <a:gs pos="71000">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a:extLst>
              <a:ext uri="{37A6E775-1193-4E46-B43A-233F66F52E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7A3F7FA-9069-461C-9439-A15A8C4ECAE6}"/>
              </a:ext>
            </a:extLst>
          </p:cNvPr>
          <p:cNvSpPr/>
          <p:nvPr/>
        </p:nvSpPr>
        <p:spPr>
          <a:xfrm>
            <a:off x="4636118" y="38100"/>
            <a:ext cx="4469780" cy="3884340"/>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000">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D5BCE3D0-8D48-4C14-8ED5-D9070D9F7B5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F0CF2C-7548-41DA-94EB-42C26738AC78}"/>
              </a:ext>
            </a:extLst>
          </p:cNvPr>
          <p:cNvSpPr/>
          <p:nvPr/>
        </p:nvSpPr>
        <p:spPr>
          <a:xfrm rot="16200000">
            <a:off x="474460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000">
                <a:schemeClr val="tx2">
                  <a:alpha val="65000"/>
                  <a:lumMod val="90000"/>
                  <a:lumOff val="10000"/>
                </a:schemeClr>
              </a:gs>
              <a:gs pos="73000">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E0A13351-9438-47B0-8C44-B9B50A3BCE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64AFA72-12AB-4970-B05D-CA8326195328}"/>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000">
                <a:schemeClr val="bg2">
                  <a:alpha val="33999"/>
                  <a:lumMod val="50000"/>
                </a:schemeClr>
              </a:gs>
              <a:gs pos="45000">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33E8D1C1-F5D7-4B4F-9EB7-74F4F49C32E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875F8DB-8A1B-4A49-8379-B487DAC1B671}"/>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000">
                <a:schemeClr val="bg2">
                  <a:alpha val="0"/>
                  <a:lumMod val="50000"/>
                </a:schemeClr>
              </a:gs>
              <a:gs pos="56000">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31222D41-88DF-4428-BF8C-7D34135235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069891F-9E9C-4C55-8889-93E5C8064E63}"/>
              </a:ext>
            </a:extLst>
          </p:cNvPr>
          <p:cNvSpPr/>
          <p:nvPr/>
        </p:nvSpPr>
        <p:spPr>
          <a:xfrm rot="5400000">
            <a:off x="1069860" y="488982"/>
            <a:ext cx="4154797" cy="5083096"/>
          </a:xfrm>
          <a:custGeom>
            <a:avLst/>
            <a:gdLst/>
            <a:ahLst/>
            <a:cxnLst/>
            <a:rect l="0" t="0" r="r" b="b"/>
            <a:pathLst>
              <a:path w="4154797" h="5083098">
                <a:moveTo>
                  <a:pt x="1638354" y="0"/>
                </a:moveTo>
                <a:lnTo>
                  <a:pt x="4154797" y="2874177"/>
                </a:lnTo>
                <a:lnTo>
                  <a:pt x="0" y="5083098"/>
                </a:lnTo>
                <a:close/>
              </a:path>
            </a:pathLst>
          </a:custGeom>
          <a:gradFill rotWithShape="1">
            <a:gsLst>
              <a:gs pos="7000">
                <a:schemeClr val="tx2">
                  <a:alpha val="36000"/>
                  <a:lumMod val="90000"/>
                  <a:lumOff val="10000"/>
                </a:schemeClr>
              </a:gs>
              <a:gs pos="56000">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5EF273C8-93C5-4DAA-8042-CFDBBA22A77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5F04382-09F8-4549-9C4B-9554AE3B07E6}"/>
              </a:ext>
            </a:extLst>
          </p:cNvPr>
          <p:cNvSpPr/>
          <p:nvPr/>
        </p:nvSpPr>
        <p:spPr>
          <a:xfrm>
            <a:off x="4522294" y="4703"/>
            <a:ext cx="2494158"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8E86BC96-EFF7-4DDA-BC68-8FD39EC66F9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ECF3FC6-E197-40AF-9EDF-75D67C67267A}"/>
              </a:ext>
            </a:extLst>
          </p:cNvPr>
          <p:cNvSpPr/>
          <p:nvPr/>
        </p:nvSpPr>
        <p:spPr>
          <a:xfrm>
            <a:off x="-12238" y="-14228"/>
            <a:ext cx="7199674" cy="4069269"/>
          </a:xfrm>
          <a:custGeom>
            <a:avLst/>
            <a:gdLst/>
            <a:ahLst/>
            <a:cxnLst/>
            <a:rect l="0" t="0" r="r" b="b"/>
            <a:pathLst>
              <a:path w="7199675" h="4069270">
                <a:moveTo>
                  <a:pt x="0" y="18971"/>
                </a:moveTo>
                <a:lnTo>
                  <a:pt x="199314" y="0"/>
                </a:lnTo>
                <a:lnTo>
                  <a:pt x="7199676" y="4069270"/>
                </a:lnTo>
                <a:close/>
              </a:path>
            </a:pathLst>
          </a:custGeom>
          <a:solidFill>
            <a:schemeClr val="bg1">
              <a:alpha val="7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2CD8E182-5DFF-4BEB-BFB2-939EC2F1D09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2198E25-11CD-41A7-8395-542016F4358B}"/>
              </a:ext>
            </a:extLst>
          </p:cNvPr>
          <p:cNvSpPr/>
          <p:nvPr/>
        </p:nvSpPr>
        <p:spPr>
          <a:xfrm>
            <a:off x="16415" y="2803115"/>
            <a:ext cx="2864614" cy="777651"/>
          </a:xfrm>
          <a:custGeom>
            <a:avLst/>
            <a:gdLst/>
            <a:ahLst/>
            <a:cxnLst/>
            <a:rect l="0" t="0" r="r" b="b"/>
            <a:pathLst>
              <a:path w="2864614" h="777651">
                <a:moveTo>
                  <a:pt x="0" y="94697"/>
                </a:moveTo>
                <a:lnTo>
                  <a:pt x="9485" y="0"/>
                </a:lnTo>
                <a:lnTo>
                  <a:pt x="2864614" y="777651"/>
                </a:lnTo>
                <a:close/>
              </a:path>
            </a:pathLst>
          </a:custGeom>
          <a:solidFill>
            <a:schemeClr val="bg1">
              <a:alpha val="15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03C1E814-2F8E-4DE3-94E7-5576CF5005B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7F2B5C8-F35F-4E05-B317-F9BC57C37A4C}"/>
              </a:ext>
            </a:extLst>
          </p:cNvPr>
          <p:cNvSpPr/>
          <p:nvPr/>
        </p:nvSpPr>
        <p:spPr>
          <a:xfrm>
            <a:off x="-12039"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000">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Oval 13">
            <a:extLst>
              <a:ext uri="{A985B81A-146B-4AD0-9F26-FC1A09718DD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2855FF4-7417-4E4F-809A-91C1D5A0841E}"/>
              </a:ext>
            </a:extLst>
          </p:cNvPr>
          <p:cNvSpPr/>
          <p:nvPr/>
        </p:nvSpPr>
        <p:spPr>
          <a:xfrm>
            <a:off x="664194" y="-95250"/>
            <a:ext cx="7806548" cy="5340323"/>
          </a:xfrm>
          <a:prstGeom prst="ellipse">
            <a:avLst/>
          </a:prstGeom>
          <a:gradFill rotWithShape="1">
            <a:gsLst>
              <a:gs pos="0">
                <a:schemeClr val="bg2">
                  <a:alpha val="53999"/>
                  <a:lumMod val="50000"/>
                </a:schemeClr>
              </a:gs>
              <a:gs pos="61000">
                <a:schemeClr val="bg2">
                  <a:alpha val="0"/>
                  <a:lumMod val="50000"/>
                </a:schemeClr>
              </a:gs>
            </a:gsLst>
            <a:path path="circle">
              <a:fillToRect l="50000" t="50000" r="50000" b="50000"/>
            </a:path>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A9650DEC-7CA8-4CE3-B6EA-66B81CCCB0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D6DE22E-5251-42C3-BAC3-0F04A681D93D}"/>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00">
                <a:schemeClr val="accent5">
                  <a:alpha val="0"/>
                  <a:lumMod val="50000"/>
                </a:schemeClr>
              </a:gs>
              <a:gs pos="95000">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D43DEF21-DDF1-4D28-B193-AF025C36A2E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3C5D2DD-9362-4FB1-93BE-ACBB67F61CB9}"/>
              </a:ext>
            </a:extLst>
          </p:cNvPr>
          <p:cNvSpPr/>
          <p:nvPr/>
        </p:nvSpPr>
        <p:spPr>
          <a:xfrm>
            <a:off x="1230556" y="3457455"/>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00">
                <a:schemeClr val="accent1">
                  <a:alpha val="0"/>
                  <a:lumMod val="50000"/>
                </a:schemeClr>
              </a:gs>
              <a:gs pos="95000">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a:extLst>
              <a:ext uri="{400690AD-7475-40F1-BC5B-7222143B1B8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33EB2C-EC4A-42BC-9E64-6B33BEC67C47}"/>
              </a:ext>
            </a:extLst>
          </p:cNvPr>
          <p:cNvSpPr/>
          <p:nvPr>
            <p:custDataLst>
              <p:tags r:id="rId2"/>
            </p:custDataLst>
          </p:nvPr>
        </p:nvSpPr>
        <p:spPr>
          <a:xfrm>
            <a:off x="-19415" y="-19050"/>
            <a:ext cx="9166837" cy="5171435"/>
          </a:xfrm>
          <a:custGeom>
            <a:avLst/>
            <a:gdLst/>
            <a:ahLst/>
            <a:cxnLst/>
            <a:rect l="0" t="0" r="r" b="b"/>
            <a:pathLst>
              <a:path w="9166838" h="5171437">
                <a:moveTo>
                  <a:pt x="9166507" y="0"/>
                </a:moveTo>
                <a:lnTo>
                  <a:pt x="9166837" y="5171438"/>
                </a:lnTo>
                <a:lnTo>
                  <a:pt x="6265686" y="3925654"/>
                </a:lnTo>
                <a:lnTo>
                  <a:pt x="2957551" y="4292847"/>
                </a:lnTo>
                <a:lnTo>
                  <a:pt x="0" y="2435028"/>
                </a:lnTo>
                <a:lnTo>
                  <a:pt x="365" y="14395"/>
                </a:lnTo>
                <a:close/>
              </a:path>
            </a:pathLst>
          </a:custGeom>
          <a:pattFill prst="pct5">
            <a:fgClr>
              <a:schemeClr val="bg2"/>
            </a:fgClr>
            <a:bgClr>
              <a:schemeClr val="bg1"/>
            </a:bgClr>
          </a:patt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a:extLst>
              <a:ext uri="{5CE2D106-0568-4C45-BB1F-AF9096FF089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1F21851-005C-4FE3-934A-DA0CF2E8CA6D}"/>
              </a:ext>
            </a:extLst>
          </p:cNvPr>
          <p:cNvSpPr/>
          <p:nvPr/>
        </p:nvSpPr>
        <p:spPr>
          <a:xfrm rot="-10800000" flipH="1">
            <a:off x="7916706" y="-6287"/>
            <a:ext cx="1208210" cy="815323"/>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000">
                <a:schemeClr val="tx2">
                  <a:lumMod val="90000"/>
                  <a:lumOff val="10000"/>
                </a:schemeClr>
              </a:gs>
              <a:gs pos="44000">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a:extLst>
              <a:ext uri="{F2B6A677-2916-4C0E-B3EC-D485BDB18B9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AF4902A-B5DB-489D-B883-53B4AE6459E8}"/>
              </a:ext>
            </a:extLst>
          </p:cNvPr>
          <p:cNvSpPr/>
          <p:nvPr/>
        </p:nvSpPr>
        <p:spPr>
          <a:xfrm rot="-10800000" flipH="1">
            <a:off x="8419509" y="-10467"/>
            <a:ext cx="694011" cy="257547"/>
          </a:xfrm>
          <a:custGeom>
            <a:avLst/>
            <a:gdLst/>
            <a:ahLst/>
            <a:cxnLst/>
            <a:rect l="0" t="0" r="r" b="b"/>
            <a:pathLst>
              <a:path w="949205" h="352251">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19">
            <a:extLst>
              <a:ext uri="{F6E06120-8FC0-4008-A7DD-A2BE22DF2A1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AD9A1F7-2AEA-4662-A140-6EDF352E02EC}"/>
              </a:ext>
            </a:extLst>
          </p:cNvPr>
          <p:cNvSpPr/>
          <p:nvPr/>
        </p:nvSpPr>
        <p:spPr>
          <a:xfrm rot="-10800000" flipH="1">
            <a:off x="7909314" y="-621"/>
            <a:ext cx="1216332" cy="817050"/>
          </a:xfrm>
          <a:custGeom>
            <a:avLst/>
            <a:gdLst/>
            <a:ahLst/>
            <a:cxnLst/>
            <a:rect l="0" t="0" r="r" b="b"/>
            <a:pathLst>
              <a:path w="2377699" h="1597177">
                <a:moveTo>
                  <a:pt x="1605735" y="1035825"/>
                </a:moveTo>
                <a:lnTo>
                  <a:pt x="2377699" y="0"/>
                </a:lnTo>
                <a:lnTo>
                  <a:pt x="1658985" y="1115553"/>
                </a:lnTo>
                <a:lnTo>
                  <a:pt x="0" y="1597177"/>
                </a:lnTo>
                <a:close/>
              </a:path>
            </a:pathLst>
          </a:custGeom>
          <a:solidFill>
            <a:schemeClr val="accent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20">
            <a:extLst>
              <a:ext uri="{5ACC18AB-9825-451B-BE2D-FE8CC3606AF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601B048-AF11-4C2F-92AB-35F3A7D4074C}"/>
              </a:ext>
            </a:extLst>
          </p:cNvPr>
          <p:cNvSpPr/>
          <p:nvPr/>
        </p:nvSpPr>
        <p:spPr>
          <a:xfrm rot="-10800000" flipH="1">
            <a:off x="7343774" y="-19367"/>
            <a:ext cx="1841145" cy="874247"/>
          </a:xfrm>
          <a:custGeom>
            <a:avLst/>
            <a:gdLst/>
            <a:ahLst/>
            <a:cxnLst/>
            <a:rect l="0" t="0" r="r" b="b"/>
            <a:pathLst>
              <a:path w="2997095" h="1423138">
                <a:moveTo>
                  <a:pt x="2030737" y="693397"/>
                </a:moveTo>
                <a:lnTo>
                  <a:pt x="2997095" y="0"/>
                </a:lnTo>
                <a:lnTo>
                  <a:pt x="2345385" y="904924"/>
                </a:lnTo>
                <a:lnTo>
                  <a:pt x="749353" y="1413652"/>
                </a:lnTo>
                <a:lnTo>
                  <a:pt x="0" y="1423138"/>
                </a:lnTo>
                <a:lnTo>
                  <a:pt x="1504418" y="533996"/>
                </a:lnTo>
                <a:close/>
              </a:path>
            </a:pathLst>
          </a:custGeom>
          <a:gradFill rotWithShape="1">
            <a:gsLst>
              <a:gs pos="14000">
                <a:schemeClr val="accent2">
                  <a:alpha val="5000"/>
                  <a:lumMod val="75000"/>
                </a:schemeClr>
              </a:gs>
              <a:gs pos="90000">
                <a:schemeClr val="bg2">
                  <a:alpha val="43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21">
            <a:extLst>
              <a:ext uri="{06275921-219E-49FA-B0C6-4CAC813194E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2EE87E7-F148-4290-9252-78F66E0EEE32}"/>
              </a:ext>
            </a:extLst>
          </p:cNvPr>
          <p:cNvSpPr/>
          <p:nvPr/>
        </p:nvSpPr>
        <p:spPr>
          <a:xfrm rot="-10800000" flipH="1">
            <a:off x="7354024" y="-13962"/>
            <a:ext cx="886446" cy="502961"/>
          </a:xfrm>
          <a:custGeom>
            <a:avLst/>
            <a:gdLst/>
            <a:ahLst/>
            <a:cxnLst/>
            <a:rect l="0" t="0" r="r" b="b"/>
            <a:pathLst>
              <a:path w="886447" h="502963">
                <a:moveTo>
                  <a:pt x="0" y="489305"/>
                </a:moveTo>
                <a:lnTo>
                  <a:pt x="605527" y="502963"/>
                </a:lnTo>
                <a:lnTo>
                  <a:pt x="886447" y="372104"/>
                </a:lnTo>
                <a:lnTo>
                  <a:pt x="870546" y="0"/>
                </a:lnTo>
                <a:lnTo>
                  <a:pt x="547222" y="186052"/>
                </a:lnTo>
                <a:close/>
              </a:path>
            </a:pathLst>
          </a:custGeom>
          <a:gradFill rotWithShape="1">
            <a:gsLst>
              <a:gs pos="14000">
                <a:srgbClr val="C6265E">
                  <a:alpha val="22000"/>
                </a:srgbClr>
              </a:gs>
              <a:gs pos="90000">
                <a:srgbClr val="BD3B70">
                  <a:alpha val="0"/>
                </a:srgb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22">
            <a:extLst>
              <a:ext uri="{B2795D7D-AB26-4AFF-AF9B-DF0CB1976D6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2DD9F0F-9537-47DC-AEA8-9F1F17F70FA3}"/>
              </a:ext>
            </a:extLst>
          </p:cNvPr>
          <p:cNvSpPr/>
          <p:nvPr/>
        </p:nvSpPr>
        <p:spPr>
          <a:xfrm rot="-10800000" flipH="1">
            <a:off x="8221546" y="117385"/>
            <a:ext cx="504087" cy="372103"/>
          </a:xfrm>
          <a:custGeom>
            <a:avLst/>
            <a:gdLst/>
            <a:ahLst/>
            <a:cxnLst/>
            <a:rect l="0" t="0" r="r" b="b"/>
            <a:pathLst>
              <a:path w="820575" h="605726">
                <a:moveTo>
                  <a:pt x="0" y="0"/>
                </a:moveTo>
                <a:lnTo>
                  <a:pt x="25885" y="605726"/>
                </a:lnTo>
                <a:cubicBezTo>
                  <a:pt x="293358" y="523369"/>
                  <a:pt x="570357" y="462265"/>
                  <a:pt x="820575" y="374594"/>
                </a:cubicBezTo>
                <a:lnTo>
                  <a:pt x="553101" y="167372"/>
                </a:lnTo>
                <a:close/>
              </a:path>
            </a:pathLst>
          </a:custGeom>
          <a:gradFill rotWithShape="1">
            <a:gsLst>
              <a:gs pos="14000">
                <a:schemeClr val="accent2">
                  <a:alpha val="30000"/>
                  <a:lumMod val="75000"/>
                </a:schemeClr>
              </a:gs>
              <a:gs pos="73000">
                <a:schemeClr val="accent2">
                  <a:alpha val="13000"/>
                  <a:lumMod val="50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TextBox 23">
            <a:extLst>
              <a:ext uri="{9C65898A-D1BD-4FA0-8A08-9DEC3EE016E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07CD338-A7E0-4267-A33E-22006E6CB877}"/>
              </a:ext>
            </a:extLst>
          </p:cNvPr>
          <p:cNvSpPr txBox="1">
            <a:spLocks noGrp="1"/>
          </p:cNvSpPr>
          <p:nvPr/>
        </p:nvSpPr>
        <p:spPr>
          <a:xfrm>
            <a:off x="6120891" y="4771233"/>
            <a:ext cx="2133600" cy="273844"/>
          </a:xfrm>
          <a:prstGeom prst="rect">
            <a:avLst/>
          </a:prstGeom>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b="0" dirty="0">
                <a:solidFill>
                  <a:schemeClr val="bg1">
                    <a:lumMod val="75000"/>
                  </a:schemeClr>
                </a:solidFill>
                <a:latin typeface="Jura"/>
              </a:rPr>
              <a:t>&lt;#&gt;</a:t>
            </a:r>
          </a:p>
        </p:txBody>
      </p:sp>
      <p:sp>
        <p:nvSpPr>
          <p:cNvPr id="25" name="Title 1">
            <a:extLst>
              <a:ext uri="{111A00C8-7963-468D-AACE-37303B5C9D2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68F5EC-52FD-41AB-B38E-BC835B198034}"/>
              </a:ext>
            </a:extLst>
          </p:cNvPr>
          <p:cNvSpPr>
            <a:spLocks noGrp="1"/>
          </p:cNvSpPr>
          <p:nvPr>
            <p:ph type="title"/>
          </p:nvPr>
        </p:nvSpPr>
        <p:spPr>
          <a:xfrm>
            <a:off x="1448199" y="1935562"/>
            <a:ext cx="6813154" cy="558889"/>
          </a:xfrm>
          <a:prstGeom prst="rect">
            <a:avLst/>
          </a:prstGeom>
        </p:spPr>
        <p:txBody>
          <a:bodyPr vert="horz" rtlCol="0" anchor="t"/>
          <a:lstStyle>
            <a:lvl1pPr lvl="0">
              <a:defRPr lang="en-US" sz="4000" b="1" dirty="0">
                <a:latin typeface="+mj-lt"/>
              </a:defRPr>
            </a:lvl1pPr>
          </a:lstStyle>
          <a:p>
            <a:r>
              <a:rPr lang="en-US" dirty="0"/>
              <a:t>Click to edit Master title style</a:t>
            </a:r>
          </a:p>
        </p:txBody>
      </p:sp>
      <p:sp>
        <p:nvSpPr>
          <p:cNvPr id="26" name="Text Placeholder 2">
            <a:extLst>
              <a:ext uri="{C3BA20E9-4B8F-4AB2-86BA-572D7A99C7C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56FDD02-51D3-462D-9C78-537AA7C1F318}"/>
              </a:ext>
            </a:extLst>
          </p:cNvPr>
          <p:cNvSpPr>
            <a:spLocks noGrp="1"/>
          </p:cNvSpPr>
          <p:nvPr>
            <p:ph type="body" idx="1"/>
          </p:nvPr>
        </p:nvSpPr>
        <p:spPr>
          <a:xfrm>
            <a:off x="1449118" y="1353858"/>
            <a:ext cx="6812234" cy="511812"/>
          </a:xfrm>
          <a:prstGeom prst="rect">
            <a:avLst/>
          </a:prstGeom>
        </p:spPr>
        <p:txBody>
          <a:bodyPr vert="horz" rtlCol="0" anchor="b">
            <a:normAutofit/>
          </a:bodyPr>
          <a:lstStyle>
            <a:lvl1pPr marL="0" lvl="0" indent="0" algn="l">
              <a:lnSpc>
                <a:spcPct val="100000"/>
              </a:lnSpc>
              <a:buNone/>
              <a:defRPr lang="en-US" sz="1800" i="0" dirty="0">
                <a:solidFill>
                  <a:schemeClr val="accent1"/>
                </a:solidFill>
                <a:latin typeface="Jura-medium"/>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27" name="Slide Number Placeholder 5">
            <a:extLst>
              <a:ext uri="{6AE86E32-61EC-42E0-A230-65EFCA59066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CFB0F4A-196B-4649-85C8-AE44C4A6AEAE}"/>
              </a:ext>
            </a:extLst>
          </p:cNvPr>
          <p:cNvSpPr>
            <a:spLocks noGrp="1"/>
          </p:cNvSpPr>
          <p:nvPr>
            <p:ph type="sldNum" sz="quarter" idx="12"/>
          </p:nvPr>
        </p:nvSpPr>
        <p:spPr>
          <a:prstGeom prst="rect">
            <a:avLst/>
          </a:prstGeom>
        </p:spPr>
        <p:txBody>
          <a:bodyPr vert="horz" rtlCol="0"/>
          <a:lstStyle>
            <a:lvl1pPr lvl="0"/>
          </a:lstStyle>
          <a:p>
            <a:r>
              <a:rPr lang="en-US" dirty="0"/>
              <a:t>&lt;#&gt;</a:t>
            </a:r>
          </a:p>
        </p:txBody>
      </p:sp>
      <p:sp>
        <p:nvSpPr>
          <p:cNvPr id="28" name="Footer Placeholder 4">
            <a:extLst>
              <a:ext uri="{D19FA872-D7E3-468E-9C14-F53175B022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3483CDC-FFCD-45E7-8911-B0D0D10FB579}"/>
              </a:ext>
            </a:extLst>
          </p:cNvPr>
          <p:cNvSpPr>
            <a:spLocks noGrp="1"/>
          </p:cNvSpPr>
          <p:nvPr>
            <p:ph type="ftr" sz="quarter" idx="11"/>
          </p:nvPr>
        </p:nvSpPr>
        <p:spPr>
          <a:prstGeom prst="rect">
            <a:avLst/>
          </a:prstGeom>
        </p:spPr>
        <p:txBody>
          <a:bodyPr vert="horz" rtlCol="0"/>
          <a:lstStyle>
            <a:lvl1pPr lvl="0"/>
          </a:lstStyle>
          <a:p>
            <a:r>
              <a:rPr lang="en-US" dirty="0"/>
              <a:t>Footer</a:t>
            </a:r>
          </a:p>
        </p:txBody>
      </p:sp>
      <p:sp>
        <p:nvSpPr>
          <p:cNvPr id="29" name="Date Placeholder 3">
            <a:extLst>
              <a:ext uri="{8CC6AB0C-3FF8-4B25-8F19-A2B194028F2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F4C7BAE-7C14-4A64-B6F2-3C344481ED39}"/>
              </a:ext>
            </a:extLst>
          </p:cNvPr>
          <p:cNvSpPr>
            <a:spLocks noGrp="1"/>
          </p:cNvSpPr>
          <p:nvPr>
            <p:ph type="dt" sz="half" idx="10"/>
          </p:nvPr>
        </p:nvSpPr>
        <p:spPr>
          <a:prstGeom prst="rect">
            <a:avLst/>
          </a:prstGeom>
        </p:spPr>
        <p:txBody>
          <a:bodyPr vert="horz" rtlCol="0"/>
          <a:lstStyle>
            <a:lvl1pPr lvl="0"/>
          </a:lstStyle>
          <a:p>
            <a:r>
              <a:rPr lang="en-US" dirty="0"/>
              <a:t>Date</a:t>
            </a:r>
          </a:p>
        </p:txBody>
      </p:sp>
    </p:spTree>
    <p:custDataLst>
      <p:tags r:id="rId1"/>
    </p:custDataLst>
    <p:extLst>
      <p:ext uri="{00DEDEDC-1CF8-4D6D-BDC5-1C6E4B58BC9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989F7401-449F-4A02-8347-65DCAA5BF2B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6F65047-6782-4A71-9D1B-BD39DC9514D8}"/>
              </a:ext>
            </a:extLst>
          </p:cNvPr>
          <p:cNvSpPr>
            <a:spLocks noGrp="1"/>
          </p:cNvSpPr>
          <p:nvPr>
            <p:ph type="title"/>
          </p:nvPr>
        </p:nvSpPr>
        <p:spPr>
          <a:prstGeom prst="rect">
            <a:avLst/>
          </a:prstGeom>
        </p:spPr>
        <p:txBody>
          <a:bodyPr vert="horz" rtlCol="0"/>
          <a:lstStyle>
            <a:lvl1pPr lvl="0"/>
          </a:lstStyle>
          <a:p>
            <a:r>
              <a:rPr lang="en-US" dirty="0"/>
              <a:t>Click to edit Master title style</a:t>
            </a:r>
          </a:p>
        </p:txBody>
      </p:sp>
      <p:sp>
        <p:nvSpPr>
          <p:cNvPr id="3" name="Content Placeholder 2">
            <a:extLst>
              <a:ext uri="{17CEE55F-2484-4CAE-9431-E8AB1025758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D238799-57D8-4F3D-85EA-221DA21235DB}"/>
              </a:ext>
            </a:extLst>
          </p:cNvPr>
          <p:cNvSpPr>
            <a:spLocks noGrp="1"/>
          </p:cNvSpPr>
          <p:nvPr>
            <p:ph idx="1"/>
          </p:nvPr>
        </p:nvSpPr>
        <p:spPr>
          <a:xfrm>
            <a:off x="885825" y="1381125"/>
            <a:ext cx="3586111" cy="2870199"/>
          </a:xfrm>
          <a:prstGeom prst="rect">
            <a:avLst/>
          </a:prstGeo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8E411A49-D53F-441A-B372-A65E9F0B2B9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F89D7AC-D5D4-4BC1-BF7E-6CCAFA9786B3}"/>
              </a:ext>
            </a:extLst>
          </p:cNvPr>
          <p:cNvSpPr>
            <a:spLocks noGrp="1"/>
          </p:cNvSpPr>
          <p:nvPr>
            <p:ph idx="2"/>
          </p:nvPr>
        </p:nvSpPr>
        <p:spPr>
          <a:xfrm>
            <a:off x="4675243" y="1381125"/>
            <a:ext cx="3586111" cy="2870199"/>
          </a:xfrm>
          <a:prstGeom prst="rect">
            <a:avLst/>
          </a:prstGeo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6">
            <a:extLst>
              <a:ext uri="{32451BCB-05E5-4169-B986-D82D20986E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1C7749-1C2B-4C5B-9479-EC9A77875194}"/>
              </a:ext>
            </a:extLst>
          </p:cNvPr>
          <p:cNvSpPr>
            <a:spLocks noGrp="1"/>
          </p:cNvSpPr>
          <p:nvPr>
            <p:ph type="sldNum" sz="quarter" idx="12"/>
          </p:nvPr>
        </p:nvSpPr>
        <p:spPr>
          <a:prstGeom prst="rect">
            <a:avLst/>
          </a:prstGeom>
        </p:spPr>
        <p:txBody>
          <a:bodyPr vert="horz" rtlCol="0"/>
          <a:lstStyle>
            <a:lvl1pPr lvl="0"/>
          </a:lstStyle>
          <a:p>
            <a:r>
              <a:rPr lang="en-US" dirty="0"/>
              <a:t>&lt;#&gt;</a:t>
            </a:r>
          </a:p>
        </p:txBody>
      </p:sp>
      <p:sp>
        <p:nvSpPr>
          <p:cNvPr id="6" name="Footer Placeholder 5">
            <a:extLst>
              <a:ext uri="{925EDBD6-962D-45D4-BF2F-28733D8C98D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CBBF163-69EC-41C6-8653-08BAEDE2908E}"/>
              </a:ext>
            </a:extLst>
          </p:cNvPr>
          <p:cNvSpPr>
            <a:spLocks noGrp="1"/>
          </p:cNvSpPr>
          <p:nvPr>
            <p:ph type="ftr" sz="quarter" idx="11"/>
          </p:nvPr>
        </p:nvSpPr>
        <p:spPr>
          <a:prstGeom prst="rect">
            <a:avLst/>
          </a:prstGeom>
        </p:spPr>
        <p:txBody>
          <a:bodyPr vert="horz" rtlCol="0"/>
          <a:lstStyle>
            <a:lvl1pPr lvl="0"/>
          </a:lstStyle>
          <a:p>
            <a:r>
              <a:rPr lang="en-US" dirty="0"/>
              <a:t>Footer</a:t>
            </a:r>
          </a:p>
        </p:txBody>
      </p:sp>
      <p:sp>
        <p:nvSpPr>
          <p:cNvPr id="7" name="Date Placeholder 4">
            <a:extLst>
              <a:ext uri="{94BC3C0C-EE37-43AD-B614-B2795255041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0C0D7B0-D774-456F-B645-AD323ABE06F1}"/>
              </a:ext>
            </a:extLst>
          </p:cNvPr>
          <p:cNvSpPr>
            <a:spLocks noGrp="1"/>
          </p:cNvSpPr>
          <p:nvPr>
            <p:ph type="dt" sz="half" idx="10"/>
          </p:nvPr>
        </p:nvSpPr>
        <p:spPr>
          <a:prstGeom prst="rect">
            <a:avLst/>
          </a:prstGeom>
        </p:spPr>
        <p:txBody>
          <a:bodyPr vert="horz" rtlCol="0"/>
          <a:lstStyle>
            <a:lvl1pPr lvl="0"/>
          </a:lstStyle>
          <a:p>
            <a:r>
              <a:rPr lang="en-US" dirty="0"/>
              <a:t>Date</a:t>
            </a:r>
          </a:p>
        </p:txBody>
      </p:sp>
    </p:spTree>
    <p:extLst>
      <p:ext uri="{FF14A39F-540B-4C10-ADCE-71C04BDBF3C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D8E9781-521D-41F6-88A9-93C6E9BE3BD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EE080BA-9A80-46B6-95E7-0E297ECC791D}"/>
              </a:ext>
            </a:extLst>
          </p:cNvPr>
          <p:cNvSpPr>
            <a:spLocks noGrp="1"/>
          </p:cNvSpPr>
          <p:nvPr>
            <p:ph type="title"/>
          </p:nvPr>
        </p:nvSpPr>
        <p:spPr>
          <a:prstGeom prst="rect">
            <a:avLst/>
          </a:prstGeom>
        </p:spPr>
        <p:txBody>
          <a:bodyPr vert="horz" rtlCol="0"/>
          <a:lstStyle>
            <a:lvl1pPr lvl="0"/>
          </a:lstStyle>
          <a:p>
            <a:r>
              <a:rPr lang="en-US" dirty="0"/>
              <a:t>Click to edit Master title style</a:t>
            </a:r>
          </a:p>
        </p:txBody>
      </p:sp>
      <p:sp>
        <p:nvSpPr>
          <p:cNvPr id="3" name="Text Placeholder 2">
            <a:extLst>
              <a:ext uri="{70F01577-73D3-4CC1-AD49-F50A3F7CA7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F6C9F13-5433-4123-8D33-1AA1D3296A28}"/>
              </a:ext>
            </a:extLst>
          </p:cNvPr>
          <p:cNvSpPr>
            <a:spLocks noGrp="1"/>
          </p:cNvSpPr>
          <p:nvPr>
            <p:ph type="body" idx="1"/>
          </p:nvPr>
        </p:nvSpPr>
        <p:spPr>
          <a:xfrm>
            <a:off x="885825" y="1387285"/>
            <a:ext cx="3586112" cy="540644"/>
          </a:xfrm>
          <a:prstGeom prst="rect">
            <a:avLst/>
          </a:prstGeom>
        </p:spPr>
        <p:txBody>
          <a:bodyPr vert="horz" rtlCol="0" anchor="ctr">
            <a:normAutofit/>
          </a:bodyPr>
          <a:lstStyle>
            <a:lvl1pPr marL="0" lvl="0" indent="0">
              <a:buNone/>
              <a:defRPr lang="en-US" sz="18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2">
            <a:extLst>
              <a:ext uri="{AD3F12E1-888D-4BA0-B7C3-75C664F08B6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748BB6-F727-4C2C-958A-6559DF9142B7}"/>
              </a:ext>
            </a:extLst>
          </p:cNvPr>
          <p:cNvSpPr>
            <a:spLocks noGrp="1"/>
          </p:cNvSpPr>
          <p:nvPr>
            <p:ph idx="2"/>
          </p:nvPr>
        </p:nvSpPr>
        <p:spPr>
          <a:xfrm>
            <a:off x="885825" y="1999637"/>
            <a:ext cx="3586111" cy="2380277"/>
          </a:xfrm>
          <a:prstGeom prst="rect">
            <a:avLst/>
          </a:prstGeo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344A1EC7-B295-43D2-ACA8-A8CDFDAEFC4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530D7F1-FF65-47A0-AF68-886900DC9D83}"/>
              </a:ext>
            </a:extLst>
          </p:cNvPr>
          <p:cNvSpPr>
            <a:spLocks noGrp="1"/>
          </p:cNvSpPr>
          <p:nvPr>
            <p:ph type="body" idx="3"/>
          </p:nvPr>
        </p:nvSpPr>
        <p:spPr>
          <a:xfrm>
            <a:off x="4678517" y="1387285"/>
            <a:ext cx="3582834" cy="540644"/>
          </a:xfrm>
          <a:prstGeom prst="rect">
            <a:avLst/>
          </a:prstGeom>
        </p:spPr>
        <p:txBody>
          <a:bodyPr vert="horz" rtlCol="0" anchor="ctr">
            <a:normAutofit/>
          </a:bodyPr>
          <a:lstStyle>
            <a:lvl1pPr marL="0" lvl="0" indent="0">
              <a:buNone/>
              <a:defRPr lang="en-US" sz="18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2">
            <a:extLst>
              <a:ext uri="{09AA01CD-F3F8-4599-9591-CFC1F3B8638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966166-BF2E-4D3F-B0A7-0AFC00CD6CB8}"/>
              </a:ext>
            </a:extLst>
          </p:cNvPr>
          <p:cNvSpPr>
            <a:spLocks noGrp="1"/>
          </p:cNvSpPr>
          <p:nvPr>
            <p:ph idx="4"/>
          </p:nvPr>
        </p:nvSpPr>
        <p:spPr>
          <a:xfrm>
            <a:off x="4675243" y="1999637"/>
            <a:ext cx="3586111" cy="2380277"/>
          </a:xfrm>
          <a:prstGeom prst="rect">
            <a:avLst/>
          </a:prstGeo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EC47DF63-4EF3-431E-BAA7-592B3766FED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FDBD294-F2DC-449D-9A7A-BED5F5EC0E19}"/>
              </a:ext>
            </a:extLst>
          </p:cNvPr>
          <p:cNvSpPr>
            <a:spLocks noGrp="1"/>
          </p:cNvSpPr>
          <p:nvPr>
            <p:ph type="sldNum" sz="quarter" idx="12"/>
          </p:nvPr>
        </p:nvSpPr>
        <p:spPr>
          <a:prstGeom prst="rect">
            <a:avLst/>
          </a:prstGeom>
        </p:spPr>
        <p:txBody>
          <a:bodyPr vert="horz" rtlCol="0"/>
          <a:lstStyle>
            <a:lvl1pPr lvl="0"/>
          </a:lstStyle>
          <a:p>
            <a:r>
              <a:rPr lang="en-US" dirty="0"/>
              <a:t>&lt;#&gt;</a:t>
            </a:r>
          </a:p>
        </p:txBody>
      </p:sp>
      <p:sp>
        <p:nvSpPr>
          <p:cNvPr id="8" name="Footer Placeholder 5">
            <a:extLst>
              <a:ext uri="{9E39D3C0-2FE8-4E5B-A960-6B85B2D3329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DD4C867-0361-4031-8B42-F29DB8E29CAB}"/>
              </a:ext>
            </a:extLst>
          </p:cNvPr>
          <p:cNvSpPr>
            <a:spLocks noGrp="1"/>
          </p:cNvSpPr>
          <p:nvPr>
            <p:ph type="ftr" sz="quarter" idx="11"/>
          </p:nvPr>
        </p:nvSpPr>
        <p:spPr>
          <a:prstGeom prst="rect">
            <a:avLst/>
          </a:prstGeom>
        </p:spPr>
        <p:txBody>
          <a:bodyPr vert="horz" rtlCol="0"/>
          <a:lstStyle>
            <a:lvl1pPr lvl="0"/>
          </a:lstStyle>
          <a:p>
            <a:r>
              <a:rPr lang="en-US" dirty="0"/>
              <a:t>Footer</a:t>
            </a:r>
          </a:p>
        </p:txBody>
      </p:sp>
      <p:sp>
        <p:nvSpPr>
          <p:cNvPr id="9" name="Date Placeholder 4">
            <a:extLst>
              <a:ext uri="{8884DE32-2D9B-49F8-8E3F-73CD507958E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2143BE8-09FC-4820-9E0B-FE902D59164F}"/>
              </a:ext>
            </a:extLst>
          </p:cNvPr>
          <p:cNvSpPr>
            <a:spLocks noGrp="1"/>
          </p:cNvSpPr>
          <p:nvPr>
            <p:ph type="dt" sz="half" idx="10"/>
          </p:nvPr>
        </p:nvSpPr>
        <p:spPr>
          <a:prstGeom prst="rect">
            <a:avLst/>
          </a:prstGeom>
        </p:spPr>
        <p:txBody>
          <a:bodyPr vert="horz" rtlCol="0"/>
          <a:lstStyle>
            <a:lvl1pPr lvl="0"/>
          </a:lstStyle>
          <a:p>
            <a:r>
              <a:rPr lang="en-US" dirty="0"/>
              <a:t>Date</a:t>
            </a:r>
          </a:p>
        </p:txBody>
      </p:sp>
    </p:spTree>
    <p:extLst>
      <p:ext uri="{DBC358CC-DB6D-48B8-8722-4173E2105C3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A6107E98-F467-4746-A28F-3A1B1C07169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317FA0F-FD40-4DF1-928C-E1BC766A1901}"/>
              </a:ext>
            </a:extLst>
          </p:cNvPr>
          <p:cNvSpPr>
            <a:spLocks noGrp="1"/>
          </p:cNvSpPr>
          <p:nvPr>
            <p:ph type="title"/>
          </p:nvPr>
        </p:nvSpPr>
        <p:spPr>
          <a:xfrm>
            <a:off x="1091927" y="2228850"/>
            <a:ext cx="6942802" cy="676716"/>
          </a:xfrm>
          <a:prstGeom prst="rect">
            <a:avLst/>
          </a:prstGeom>
        </p:spPr>
        <p:txBody>
          <a:bodyPr vert="horz" rtlCol="0" anchor="ctr"/>
          <a:lstStyle>
            <a:lvl1pPr lvl="0" algn="ctr">
              <a:defRPr lang="en-US" sz="4000" b="1" dirty="0">
                <a:latin typeface="+mj-lt"/>
              </a:defRPr>
            </a:lvl1pPr>
          </a:lstStyle>
          <a:p>
            <a:r>
              <a:rPr lang="en-US" dirty="0"/>
              <a:t>Click to edit Master title style</a:t>
            </a:r>
          </a:p>
        </p:txBody>
      </p:sp>
      <p:sp>
        <p:nvSpPr>
          <p:cNvPr id="3" name="Slide Number Placeholder 5">
            <a:extLst>
              <a:ext uri="{CC3051A1-D630-4489-BDD4-20E3A6B2FEE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5F7933E-E2BC-4710-996E-467C3ED4A68B}"/>
              </a:ext>
            </a:extLst>
          </p:cNvPr>
          <p:cNvSpPr>
            <a:spLocks noGrp="1"/>
          </p:cNvSpPr>
          <p:nvPr>
            <p:ph type="sldNum" sz="quarter" idx="12"/>
          </p:nvPr>
        </p:nvSpPr>
        <p:spPr>
          <a:prstGeom prst="rect">
            <a:avLst/>
          </a:prstGeom>
        </p:spPr>
        <p:txBody>
          <a:bodyPr vert="horz" rtlCol="0"/>
          <a:lstStyle>
            <a:lvl1pPr lvl="0"/>
          </a:lstStyle>
          <a:p>
            <a:r>
              <a:rPr lang="en-US" dirty="0"/>
              <a:t>&lt;#&gt;</a:t>
            </a:r>
          </a:p>
        </p:txBody>
      </p:sp>
      <p:sp>
        <p:nvSpPr>
          <p:cNvPr id="4" name="Footer Placeholder 4">
            <a:extLst>
              <a:ext uri="{BF78D155-528B-441D-8086-CE14598850A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767F0D3-98B0-4830-B3FB-3CDCEF4915B9}"/>
              </a:ext>
            </a:extLst>
          </p:cNvPr>
          <p:cNvSpPr>
            <a:spLocks noGrp="1"/>
          </p:cNvSpPr>
          <p:nvPr>
            <p:ph type="ftr" sz="quarter" idx="11"/>
          </p:nvPr>
        </p:nvSpPr>
        <p:spPr>
          <a:prstGeom prst="rect">
            <a:avLst/>
          </a:prstGeom>
        </p:spPr>
        <p:txBody>
          <a:bodyPr vert="horz" rtlCol="0"/>
          <a:lstStyle>
            <a:lvl1pPr lvl="0"/>
          </a:lstStyle>
          <a:p>
            <a:r>
              <a:rPr lang="en-US" dirty="0"/>
              <a:t>Footer</a:t>
            </a:r>
          </a:p>
        </p:txBody>
      </p:sp>
      <p:sp>
        <p:nvSpPr>
          <p:cNvPr id="5" name="Date Placeholder 3">
            <a:extLst>
              <a:ext uri="{A8A4DD86-E7C6-40DE-B7B4-BCCA4146F61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9A12548-3348-42B2-B153-44D519B5A2C2}"/>
              </a:ext>
            </a:extLst>
          </p:cNvPr>
          <p:cNvSpPr>
            <a:spLocks noGrp="1"/>
          </p:cNvSpPr>
          <p:nvPr>
            <p:ph type="dt" sz="half" idx="10"/>
          </p:nvPr>
        </p:nvSpPr>
        <p:spPr>
          <a:prstGeom prst="rect">
            <a:avLst/>
          </a:prstGeom>
        </p:spPr>
        <p:txBody>
          <a:bodyPr vert="horz" rtlCol="0"/>
          <a:lstStyle>
            <a:lvl1pPr lvl="0"/>
          </a:lstStyle>
          <a:p>
            <a:r>
              <a:rPr lang="en-US" dirty="0"/>
              <a:t>Date</a:t>
            </a:r>
          </a:p>
        </p:txBody>
      </p:sp>
    </p:spTree>
    <p:extLst>
      <p:ext uri="{5927F948-EB84-4051-968C-79B2F1DF6AE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2B0BE4A0-2E79-4833-B1DB-F5188536FDC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DE49E0-179C-481D-A48A-ACEA5F80FA1B}"/>
              </a:ext>
            </a:extLst>
          </p:cNvPr>
          <p:cNvSpPr>
            <a:spLocks noGrp="1"/>
          </p:cNvSpPr>
          <p:nvPr>
            <p:ph type="sldNum" sz="quarter" idx="12"/>
          </p:nvPr>
        </p:nvSpPr>
        <p:spPr>
          <a:prstGeom prst="rect">
            <a:avLst/>
          </a:prstGeom>
        </p:spPr>
        <p:txBody>
          <a:bodyPr vert="horz" rtlCol="0"/>
          <a:lstStyle>
            <a:lvl1pPr lvl="0"/>
          </a:lstStyle>
          <a:p>
            <a:r>
              <a:rPr lang="en-US" dirty="0"/>
              <a:t>&lt;#&gt;</a:t>
            </a:r>
          </a:p>
        </p:txBody>
      </p:sp>
      <p:sp>
        <p:nvSpPr>
          <p:cNvPr id="3" name="Footer Placeholder 2">
            <a:extLst>
              <a:ext uri="{3A2C0509-6515-49E5-8465-75803BB97F3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70143E-E3FF-4097-A878-FA730D00197A}"/>
              </a:ext>
            </a:extLst>
          </p:cNvPr>
          <p:cNvSpPr>
            <a:spLocks noGrp="1"/>
          </p:cNvSpPr>
          <p:nvPr>
            <p:ph type="ftr" sz="quarter" idx="11"/>
          </p:nvPr>
        </p:nvSpPr>
        <p:spPr>
          <a:prstGeom prst="rect">
            <a:avLst/>
          </a:prstGeom>
        </p:spPr>
        <p:txBody>
          <a:bodyPr vert="horz" rtlCol="0"/>
          <a:lstStyle>
            <a:lvl1pPr lvl="0"/>
          </a:lstStyle>
          <a:p>
            <a:r>
              <a:rPr lang="en-US" dirty="0"/>
              <a:t>Footer</a:t>
            </a:r>
          </a:p>
        </p:txBody>
      </p:sp>
      <p:sp>
        <p:nvSpPr>
          <p:cNvPr id="4" name="Date Placeholder 1">
            <a:extLst>
              <a:ext uri="{45510DD3-2301-48AA-98F1-FE07A0E67A2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10A1A91-0D39-4393-8F99-FD781204DE7B}"/>
              </a:ext>
            </a:extLst>
          </p:cNvPr>
          <p:cNvSpPr>
            <a:spLocks noGrp="1"/>
          </p:cNvSpPr>
          <p:nvPr>
            <p:ph type="dt" sz="half" idx="10"/>
          </p:nvPr>
        </p:nvSpPr>
        <p:spPr>
          <a:prstGeom prst="rect">
            <a:avLst/>
          </a:prstGeom>
        </p:spPr>
        <p:txBody>
          <a:bodyPr vert="horz" rtlCol="0"/>
          <a:lstStyle>
            <a:lvl1pPr lvl="0"/>
          </a:lstStyle>
          <a:p>
            <a:r>
              <a:rPr lang="en-US" dirty="0"/>
              <a:t>Date</a:t>
            </a:r>
          </a:p>
        </p:txBody>
      </p:sp>
    </p:spTree>
    <p:extLst>
      <p:ext uri="{B3C3C04B-CC33-4811-ACD1-4F3E3CC963D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A5317451-024A-4CD4-8774-0308234811B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12703A6-7123-4AA1-8976-3176B585156D}"/>
              </a:ext>
            </a:extLst>
          </p:cNvPr>
          <p:cNvSpPr>
            <a:spLocks noGrp="1"/>
          </p:cNvSpPr>
          <p:nvPr>
            <p:ph type="title"/>
          </p:nvPr>
        </p:nvSpPr>
        <p:spPr>
          <a:prstGeom prst="rect">
            <a:avLst/>
          </a:prstGeom>
        </p:spPr>
        <p:txBody>
          <a:bodyPr vert="horz" rtlCol="0"/>
          <a:lstStyle>
            <a:lvl1pPr lvl="0"/>
          </a:lstStyle>
          <a:p>
            <a:r>
              <a:rPr lang="en-US" dirty="0"/>
              <a:t>Click to edit Master title style</a:t>
            </a:r>
          </a:p>
        </p:txBody>
      </p:sp>
      <p:sp>
        <p:nvSpPr>
          <p:cNvPr id="3" name="Content Placeholder 2">
            <a:extLst>
              <a:ext uri="{A62FB2FD-242A-4485-A551-BAE1EC7E773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82BEE13-506E-4EEC-8507-D089FE8C9E9A}"/>
              </a:ext>
            </a:extLst>
          </p:cNvPr>
          <p:cNvSpPr>
            <a:spLocks noGrp="1"/>
          </p:cNvSpPr>
          <p:nvPr>
            <p:ph idx="1"/>
          </p:nvPr>
        </p:nvSpPr>
        <p:spPr>
          <a:xfrm>
            <a:off x="3776758" y="1341439"/>
            <a:ext cx="4484595" cy="3000375"/>
          </a:xfrm>
          <a:prstGeom prst="rect">
            <a:avLst/>
          </a:prstGeo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2146D0C3-3E20-4FEA-9876-2DAD44AF085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6983AFB-3CCA-491B-A22B-994D21D6C2DF}"/>
              </a:ext>
            </a:extLst>
          </p:cNvPr>
          <p:cNvSpPr>
            <a:spLocks noGrp="1"/>
          </p:cNvSpPr>
          <p:nvPr>
            <p:ph type="body" idx="2"/>
          </p:nvPr>
        </p:nvSpPr>
        <p:spPr>
          <a:xfrm>
            <a:off x="885825" y="1341599"/>
            <a:ext cx="2822399" cy="2984400"/>
          </a:xfrm>
          <a:prstGeom prst="rect">
            <a:avLst/>
          </a:prstGeom>
        </p:spPr>
        <p:txBody>
          <a:bodyPr vert="horz" lIns="91440" tIns="93600" rIns="91440" bIns="45720" rtlCol="0" anchor="t">
            <a:normAutofit/>
          </a:bodyPr>
          <a:lstStyle>
            <a:lvl1pPr marL="0" lvl="0" indent="0">
              <a:lnSpc>
                <a:spcPct val="100000"/>
              </a:lnSpc>
              <a:buNone/>
              <a:defRPr lang="en-US" dirty="0">
                <a:latin typeface="+mn-lt"/>
              </a:defRPr>
            </a:lvl1pPr>
          </a:lstStyle>
          <a:p>
            <a:r>
              <a:rPr lang="en-US" dirty="0"/>
              <a:t>Click to edit Master text styles</a:t>
            </a:r>
          </a:p>
        </p:txBody>
      </p:sp>
      <p:sp>
        <p:nvSpPr>
          <p:cNvPr id="5" name="Slide Number Placeholder 3">
            <a:extLst>
              <a:ext uri="{56080FBC-C0E0-4865-9EF9-63C6C1D5728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868872-C4EC-4325-948B-1AE7DE61C7AF}"/>
              </a:ext>
            </a:extLst>
          </p:cNvPr>
          <p:cNvSpPr>
            <a:spLocks noGrp="1"/>
          </p:cNvSpPr>
          <p:nvPr>
            <p:ph type="sldNum" sz="quarter" idx="12"/>
          </p:nvPr>
        </p:nvSpPr>
        <p:spPr>
          <a:prstGeom prst="rect">
            <a:avLst/>
          </a:prstGeom>
        </p:spPr>
        <p:txBody>
          <a:bodyPr vert="horz" rtlCol="0"/>
          <a:lstStyle>
            <a:lvl1pPr lvl="0"/>
          </a:lstStyle>
          <a:p>
            <a:r>
              <a:rPr lang="en-US" dirty="0"/>
              <a:t>&lt;#&gt;</a:t>
            </a:r>
          </a:p>
        </p:txBody>
      </p:sp>
      <p:sp>
        <p:nvSpPr>
          <p:cNvPr id="6" name="Footer Placeholder 2">
            <a:extLst>
              <a:ext uri="{51128D13-60E2-455A-A41B-FE7AC1A6D91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3996249-6917-4072-86CD-7CDD2864A680}"/>
              </a:ext>
            </a:extLst>
          </p:cNvPr>
          <p:cNvSpPr>
            <a:spLocks noGrp="1"/>
          </p:cNvSpPr>
          <p:nvPr>
            <p:ph type="ftr" sz="quarter" idx="11"/>
          </p:nvPr>
        </p:nvSpPr>
        <p:spPr>
          <a:prstGeom prst="rect">
            <a:avLst/>
          </a:prstGeom>
        </p:spPr>
        <p:txBody>
          <a:bodyPr vert="horz" rtlCol="0"/>
          <a:lstStyle>
            <a:lvl1pPr lvl="0"/>
          </a:lstStyle>
          <a:p>
            <a:r>
              <a:rPr lang="en-US" dirty="0"/>
              <a:t>Footer</a:t>
            </a:r>
          </a:p>
        </p:txBody>
      </p:sp>
      <p:sp>
        <p:nvSpPr>
          <p:cNvPr id="7" name="Date Placeholder 1">
            <a:extLst>
              <a:ext uri="{D6B3EA4A-D255-43AB-B3AB-213416A11D6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72A7EA1-0A72-42CD-AD0B-E30061898A78}"/>
              </a:ext>
            </a:extLst>
          </p:cNvPr>
          <p:cNvSpPr>
            <a:spLocks noGrp="1"/>
          </p:cNvSpPr>
          <p:nvPr>
            <p:ph type="dt" sz="half" idx="10"/>
          </p:nvPr>
        </p:nvSpPr>
        <p:spPr>
          <a:prstGeom prst="rect">
            <a:avLst/>
          </a:prstGeom>
        </p:spPr>
        <p:txBody>
          <a:bodyPr vert="horz" rtlCol="0"/>
          <a:lstStyle>
            <a:lvl1pPr lvl="0"/>
          </a:lstStyle>
          <a:p>
            <a:r>
              <a:rPr lang="en-US" dirty="0"/>
              <a:t>Date</a:t>
            </a:r>
          </a:p>
        </p:txBody>
      </p:sp>
    </p:spTree>
    <p:extLst>
      <p:ext uri="{43B8B2F7-1B67-4A31-A19A-3C583A989A2E}">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TextBox 1">
            <a:extLst>
              <a:ext uri="{5094D5C3-9AD9-4E4B-A015-823BB81F64F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818D4EB-48B3-42C8-8318-559A9C31AC17}"/>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solidFill>
                  <a:schemeClr val="bg1">
                    <a:lumMod val="75000"/>
                  </a:schemeClr>
                </a:solidFill>
              </a:rPr>
              <a:t>&lt;#&gt;</a:t>
            </a:r>
          </a:p>
        </p:txBody>
      </p:sp>
      <p:sp>
        <p:nvSpPr>
          <p:cNvPr id="3" name="Rectangle 2">
            <a:extLst>
              <a:ext uri="{A5DE7D09-EFBE-4FD3-A9BA-8FD2F0DD57C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C453833-CB0E-4772-922C-996578E5A951}"/>
              </a:ext>
            </a:extLst>
          </p:cNvPr>
          <p:cNvSpPr/>
          <p:nvPr/>
        </p:nvSpPr>
        <p:spPr>
          <a:xfrm>
            <a:off x="-14412" y="-2371"/>
            <a:ext cx="9155857" cy="5157728"/>
          </a:xfrm>
          <a:prstGeom prst="rect">
            <a:avLst/>
          </a:prstGeom>
          <a:gradFill rotWithShape="1">
            <a:gsLst>
              <a:gs pos="0">
                <a:schemeClr val="bg2">
                  <a:lumMod val="50000"/>
                </a:schemeClr>
              </a:gs>
              <a:gs pos="90000">
                <a:schemeClr val="tx2">
                  <a:lumMod val="90000"/>
                  <a:lumOff val="10000"/>
                </a:schemeClr>
              </a:gs>
              <a:gs pos="44000">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41D2FAD5-1332-4961-8C42-2B577E9DEDC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EFAB35A-A888-4380-B5E4-A77FC546FC47}"/>
              </a:ext>
            </a:extLst>
          </p:cNvPr>
          <p:cNvSpPr/>
          <p:nvPr/>
        </p:nvSpPr>
        <p:spPr>
          <a:xfrm>
            <a:off x="4692755" y="-14228"/>
            <a:ext cx="4451059" cy="5179070"/>
          </a:xfrm>
          <a:prstGeom prst="rect">
            <a:avLst/>
          </a:prstGeom>
          <a:gradFill rotWithShape="1">
            <a:gsLst>
              <a:gs pos="19000">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a:extLst>
              <a:ext uri="{10F70DBD-5F7B-4153-A1D7-0525F92300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7B89306-DC64-4C2A-B26B-881C81F224DC}"/>
              </a:ext>
            </a:extLst>
          </p:cNvPr>
          <p:cNvSpPr/>
          <p:nvPr/>
        </p:nvSpPr>
        <p:spPr>
          <a:xfrm>
            <a:off x="-2555" y="14228"/>
            <a:ext cx="4451059" cy="5141918"/>
          </a:xfrm>
          <a:prstGeom prst="rect">
            <a:avLst/>
          </a:prstGeom>
          <a:gradFill rotWithShape="1">
            <a:gsLst>
              <a:gs pos="33000">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96587C1F-40C7-4BCD-82AC-F71F21754F7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269E460-0A31-446E-8E49-362C5E2436D5}"/>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000">
                <a:schemeClr val="accent6">
                  <a:alpha val="19000"/>
                </a:schemeClr>
              </a:gs>
              <a:gs pos="71000">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4B32C4D7-3F8C-40F1-8954-DA767261A00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08CDB6-DC9E-4AA1-AC4F-CB60769863A1}"/>
              </a:ext>
            </a:extLst>
          </p:cNvPr>
          <p:cNvSpPr/>
          <p:nvPr/>
        </p:nvSpPr>
        <p:spPr>
          <a:xfrm>
            <a:off x="4636118" y="-38100"/>
            <a:ext cx="4469780" cy="3884340"/>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000">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6C8E3D99-D18A-4CB0-8AD7-3BB7A3DFDC1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EC36CA2-C0F8-42F0-8A75-EF2323BA6AEC}"/>
              </a:ext>
            </a:extLst>
          </p:cNvPr>
          <p:cNvSpPr/>
          <p:nvPr/>
        </p:nvSpPr>
        <p:spPr>
          <a:xfrm rot="16200000">
            <a:off x="474460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000">
                <a:schemeClr val="tx2">
                  <a:alpha val="65000"/>
                  <a:lumMod val="90000"/>
                  <a:lumOff val="10000"/>
                </a:schemeClr>
              </a:gs>
              <a:gs pos="73000">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6F8088D2-8F16-45D5-B167-9B15251947E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5DE1618-F8CD-4312-BD63-140BB890A156}"/>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000">
                <a:schemeClr val="bg2">
                  <a:alpha val="33999"/>
                  <a:lumMod val="50000"/>
                </a:schemeClr>
              </a:gs>
              <a:gs pos="45000">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1D2BDC8A-4810-44AC-BE5B-93DF34D204F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EBBDD3-703C-419D-A073-20266214E600}"/>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000">
                <a:schemeClr val="bg2">
                  <a:alpha val="0"/>
                  <a:lumMod val="50000"/>
                </a:schemeClr>
              </a:gs>
              <a:gs pos="56000">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3302F1F8-2904-423B-B70D-5E5BE22E094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A79A1E7-C257-46DB-8021-B9F64A79E83B}"/>
              </a:ext>
            </a:extLst>
          </p:cNvPr>
          <p:cNvSpPr/>
          <p:nvPr/>
        </p:nvSpPr>
        <p:spPr>
          <a:xfrm rot="5400000">
            <a:off x="1069860" y="488982"/>
            <a:ext cx="4154797" cy="5083096"/>
          </a:xfrm>
          <a:custGeom>
            <a:avLst/>
            <a:gdLst/>
            <a:ahLst/>
            <a:cxnLst/>
            <a:rect l="0" t="0" r="r" b="b"/>
            <a:pathLst>
              <a:path w="4154797" h="5083098">
                <a:moveTo>
                  <a:pt x="1638354" y="0"/>
                </a:moveTo>
                <a:lnTo>
                  <a:pt x="4154797" y="2874177"/>
                </a:lnTo>
                <a:lnTo>
                  <a:pt x="0" y="5083098"/>
                </a:lnTo>
                <a:close/>
              </a:path>
            </a:pathLst>
          </a:custGeom>
          <a:gradFill rotWithShape="1">
            <a:gsLst>
              <a:gs pos="7000">
                <a:schemeClr val="tx2">
                  <a:alpha val="36000"/>
                  <a:lumMod val="90000"/>
                  <a:lumOff val="10000"/>
                </a:schemeClr>
              </a:gs>
              <a:gs pos="56000">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89DD34B6-2951-4765-9915-42C80A50916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515BB7-6B62-468B-A644-62743DF85D9B}"/>
              </a:ext>
            </a:extLst>
          </p:cNvPr>
          <p:cNvSpPr/>
          <p:nvPr/>
        </p:nvSpPr>
        <p:spPr>
          <a:xfrm>
            <a:off x="4484193" y="-33396"/>
            <a:ext cx="2494158" cy="2025625"/>
          </a:xfrm>
          <a:custGeom>
            <a:avLst/>
            <a:gdLst/>
            <a:ahLst/>
            <a:cxnLst/>
            <a:rect l="0" t="0" r="r" b="b"/>
            <a:pathLst>
              <a:path w="2494160" h="2025626">
                <a:moveTo>
                  <a:pt x="0" y="9525"/>
                </a:moveTo>
                <a:lnTo>
                  <a:pt x="142085" y="0"/>
                </a:lnTo>
                <a:lnTo>
                  <a:pt x="2494159" y="2025626"/>
                </a:lnTo>
                <a:close/>
              </a:path>
            </a:pathLst>
          </a:custGeom>
          <a:solidFill>
            <a:schemeClr val="accent3">
              <a:alpha val="13998"/>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31825316-D16C-4857-9CA9-2E981C6E44E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60F3516-2F02-4CD8-8466-CB1CD61461B8}"/>
              </a:ext>
            </a:extLst>
          </p:cNvPr>
          <p:cNvSpPr/>
          <p:nvPr/>
        </p:nvSpPr>
        <p:spPr>
          <a:xfrm>
            <a:off x="-12238" y="-14228"/>
            <a:ext cx="7199674" cy="4069269"/>
          </a:xfrm>
          <a:custGeom>
            <a:avLst/>
            <a:gdLst/>
            <a:ahLst/>
            <a:cxnLst/>
            <a:rect l="0" t="0" r="r" b="b"/>
            <a:pathLst>
              <a:path w="7199675" h="4069270">
                <a:moveTo>
                  <a:pt x="0" y="18971"/>
                </a:moveTo>
                <a:lnTo>
                  <a:pt x="199314" y="0"/>
                </a:lnTo>
                <a:lnTo>
                  <a:pt x="7199676" y="4069270"/>
                </a:lnTo>
                <a:close/>
              </a:path>
            </a:pathLst>
          </a:custGeom>
          <a:solidFill>
            <a:schemeClr val="accent3">
              <a:alpha val="35000"/>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47F34A51-3484-4849-BBDA-3AD4125482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A98FC5A-8ACC-49B5-9A01-E1D1106C44CF}"/>
              </a:ext>
            </a:extLst>
          </p:cNvPr>
          <p:cNvSpPr/>
          <p:nvPr/>
        </p:nvSpPr>
        <p:spPr>
          <a:xfrm>
            <a:off x="16415" y="2803115"/>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63FA1F49-2762-4E66-8595-80CCF06B3DE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174E0E3-C45E-42D1-90EC-52487DE22CA7}"/>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tx1">
              <a:alpha val="6000"/>
              <a:lumMod val="95000"/>
              <a:lumOff val="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EE1236E8-08D4-4240-A011-A7F9DE615FC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AF7DE80-018F-4DF8-96C6-DDA3EE20DE61}"/>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accent3">
              <a:alpha val="52999"/>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a:extLst>
              <a:ext uri="{2094E561-A64F-421C-A2B0-5FD129FE4C9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04CDD92-6BBA-4E27-8FAE-212ED69355AB}"/>
              </a:ext>
            </a:extLst>
          </p:cNvPr>
          <p:cNvSpPr/>
          <p:nvPr/>
        </p:nvSpPr>
        <p:spPr>
          <a:xfrm>
            <a:off x="-12039"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000">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a:extLst>
              <a:ext uri="{617306F2-AA14-419E-8B22-ECDFC83328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EDC6999-42DF-4270-BE79-A1B31B974D8A}"/>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00">
                <a:schemeClr val="accent5">
                  <a:alpha val="0"/>
                  <a:lumMod val="50000"/>
                </a:schemeClr>
              </a:gs>
              <a:gs pos="95000">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a:extLst>
              <a:ext uri="{B2C8FF7D-B6E2-4608-B589-ED542DA119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F853683-1DF1-42A1-ADB9-B0DFAA83C716}"/>
              </a:ext>
            </a:extLst>
          </p:cNvPr>
          <p:cNvSpPr/>
          <p:nvPr/>
        </p:nvSpPr>
        <p:spPr>
          <a:xfrm>
            <a:off x="1230556" y="3457455"/>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00">
                <a:schemeClr val="accent1">
                  <a:alpha val="0"/>
                  <a:lumMod val="50000"/>
                </a:schemeClr>
              </a:gs>
              <a:gs pos="95000">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19">
            <a:extLst>
              <a:ext uri="{995375DA-4B11-451D-8033-00C93707925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587CFFE-A654-4873-AD45-8724810D7422}"/>
              </a:ext>
            </a:extLst>
          </p:cNvPr>
          <p:cNvSpPr/>
          <p:nvPr/>
        </p:nvSpPr>
        <p:spPr>
          <a:xfrm rot="480000">
            <a:off x="7390638" y="2043194"/>
            <a:ext cx="827551" cy="1116592"/>
          </a:xfrm>
          <a:custGeom>
            <a:avLst/>
            <a:gdLst/>
            <a:ahLst/>
            <a:cxnLst/>
            <a:rect l="0" t="0" r="r" b="b"/>
            <a:pathLst>
              <a:path w="827551" h="1116592">
                <a:moveTo>
                  <a:pt x="0" y="0"/>
                </a:moveTo>
                <a:lnTo>
                  <a:pt x="827551" y="301623"/>
                </a:lnTo>
                <a:lnTo>
                  <a:pt x="298746" y="1116592"/>
                </a:lnTo>
                <a:close/>
              </a:path>
            </a:pathLst>
          </a:custGeom>
          <a:solidFill>
            <a:schemeClr val="accent1">
              <a:alpha val="13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20">
            <a:extLst>
              <a:ext uri="{FB135F61-938A-4242-BFD7-A12F9C4E9AE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E427C1-6C33-4EFA-AFD5-BD7E812D983B}"/>
              </a:ext>
            </a:extLst>
          </p:cNvPr>
          <p:cNvSpPr/>
          <p:nvPr/>
        </p:nvSpPr>
        <p:spPr>
          <a:xfrm rot="2100000">
            <a:off x="6335469" y="2190548"/>
            <a:ext cx="1402654" cy="2427026"/>
          </a:xfrm>
          <a:custGeom>
            <a:avLst/>
            <a:gdLst/>
            <a:ahLst/>
            <a:cxnLst/>
            <a:rect l="0" t="0" r="r" b="b"/>
            <a:pathLst>
              <a:path w="1402655" h="2427027">
                <a:moveTo>
                  <a:pt x="0" y="2427027"/>
                </a:moveTo>
                <a:lnTo>
                  <a:pt x="1364022" y="0"/>
                </a:lnTo>
                <a:lnTo>
                  <a:pt x="1402655" y="45854"/>
                </a:lnTo>
                <a:close/>
              </a:path>
            </a:pathLst>
          </a:custGeom>
          <a:gradFill rotWithShape="1">
            <a:gsLst>
              <a:gs pos="0">
                <a:schemeClr val="accent2">
                  <a:alpha val="0"/>
                  <a:lumMod val="75000"/>
                </a:schemeClr>
              </a:gs>
              <a:gs pos="100000">
                <a:schemeClr val="accent2">
                  <a:lumMod val="7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21">
            <a:extLst>
              <a:ext uri="{C2BC4F45-3370-4136-865B-263F0D90425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AE66C7-E9C7-466F-B85A-A9731EEF36E4}"/>
              </a:ext>
            </a:extLst>
          </p:cNvPr>
          <p:cNvSpPr/>
          <p:nvPr/>
        </p:nvSpPr>
        <p:spPr>
          <a:xfrm>
            <a:off x="4791425" y="1344822"/>
            <a:ext cx="1308994" cy="981746"/>
          </a:xfrm>
          <a:custGeom>
            <a:avLst/>
            <a:gdLst/>
            <a:ahLst/>
            <a:cxnLst/>
            <a:rect l="0" t="0" r="r" b="b"/>
            <a:pathLst>
              <a:path w="2210116" h="1574589">
                <a:moveTo>
                  <a:pt x="0" y="0"/>
                </a:moveTo>
                <a:lnTo>
                  <a:pt x="2210116" y="28456"/>
                </a:lnTo>
                <a:lnTo>
                  <a:pt x="815751" y="1574589"/>
                </a:lnTo>
                <a:close/>
              </a:path>
            </a:pathLst>
          </a:custGeom>
          <a:gradFill rotWithShape="1">
            <a:gsLst>
              <a:gs pos="0">
                <a:schemeClr val="tx2">
                  <a:alpha val="45000"/>
                  <a:lumMod val="75000"/>
                  <a:lumOff val="25000"/>
                </a:schemeClr>
              </a:gs>
              <a:gs pos="64000">
                <a:schemeClr val="tx2">
                  <a:alpha val="0"/>
                  <a:lumMod val="75000"/>
                  <a:lumOff val="25000"/>
                </a:schemeClr>
              </a:gs>
            </a:gsLst>
            <a:lin ang="13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22">
            <a:extLst>
              <a:ext uri="{542F67EC-6F90-41CB-BB62-FD18D4A0953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8031FE-2476-47E6-9845-233C96BA88C6}"/>
              </a:ext>
            </a:extLst>
          </p:cNvPr>
          <p:cNvSpPr/>
          <p:nvPr/>
        </p:nvSpPr>
        <p:spPr>
          <a:xfrm>
            <a:off x="4879940" y="1783209"/>
            <a:ext cx="328079" cy="257372"/>
          </a:xfrm>
          <a:custGeom>
            <a:avLst/>
            <a:gdLst/>
            <a:ahLst/>
            <a:cxnLst/>
            <a:rect l="0" t="0" r="r" b="b"/>
            <a:pathLst>
              <a:path w="2210116" h="1574589">
                <a:moveTo>
                  <a:pt x="0" y="0"/>
                </a:moveTo>
                <a:lnTo>
                  <a:pt x="2210116" y="28456"/>
                </a:lnTo>
                <a:lnTo>
                  <a:pt x="815751" y="1574589"/>
                </a:lnTo>
                <a:close/>
              </a:path>
            </a:pathLst>
          </a:custGeom>
          <a:solidFill>
            <a:schemeClr val="accent2">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Title 1">
            <a:extLst>
              <a:ext uri="{DD5D3EF7-755B-422B-84CA-EE79B7F6308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7DB985D-5ED6-42B0-BB9C-67545C8E0C37}"/>
              </a:ext>
            </a:extLst>
          </p:cNvPr>
          <p:cNvSpPr>
            <a:spLocks noGrp="1"/>
          </p:cNvSpPr>
          <p:nvPr>
            <p:ph type="title"/>
          </p:nvPr>
        </p:nvSpPr>
        <p:spPr>
          <a:prstGeom prst="rect">
            <a:avLst/>
          </a:prstGeom>
        </p:spPr>
        <p:txBody>
          <a:bodyPr vert="horz" rtlCol="0"/>
          <a:lstStyle>
            <a:lvl1pPr lvl="0">
              <a:defRPr lang="en-US" dirty="0">
                <a:solidFill>
                  <a:srgbClr val="FFFFFF"/>
                </a:solidFill>
              </a:defRPr>
            </a:lvl1pPr>
          </a:lstStyle>
          <a:p>
            <a:r>
              <a:rPr lang="en-US" dirty="0"/>
              <a:t>Click to edit Master title style</a:t>
            </a:r>
          </a:p>
        </p:txBody>
      </p:sp>
      <p:sp>
        <p:nvSpPr>
          <p:cNvPr id="25" name="Picture Placeholder 2">
            <a:extLst>
              <a:ext uri="{2150A549-0D6D-4257-B67B-9C85BEA3E7F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990942B-21A7-4B60-B08D-BCE548A04257}"/>
              </a:ext>
            </a:extLst>
          </p:cNvPr>
          <p:cNvSpPr>
            <a:spLocks noGrp="1"/>
          </p:cNvSpPr>
          <p:nvPr>
            <p:ph type="pic" idx="1"/>
          </p:nvPr>
        </p:nvSpPr>
        <p:spPr>
          <a:xfrm>
            <a:off x="5027302" y="1352550"/>
            <a:ext cx="3243934" cy="2964824"/>
          </a:xfrm>
          <a:custGeom>
            <a:avLst/>
            <a:gdLst/>
            <a:ahLst/>
            <a:cxnLst/>
            <a:rect l="0" t="0" r="r" b="b"/>
            <a:pathLst>
              <a:path w="3243935" h="2964824">
                <a:moveTo>
                  <a:pt x="0" y="0"/>
                </a:moveTo>
                <a:lnTo>
                  <a:pt x="3243935" y="1430450"/>
                </a:lnTo>
                <a:lnTo>
                  <a:pt x="8655" y="2964824"/>
                </a:lnTo>
                <a:close/>
              </a:path>
            </a:pathLst>
          </a:custGeom>
          <a:solidFill>
            <a:schemeClr val="bg1"/>
          </a:solidFill>
          <a:ln w="38100">
            <a:noFill/>
            <a:miter lim="800000"/>
          </a:ln>
        </p:spPr>
        <p:txBody>
          <a:bodyPr vert="horz" rtlCol="0"/>
          <a:lstStyle/>
          <a:p>
            <a:r>
              <a:rPr lang="en-US" dirty="0"/>
              <a:t>Click icon to add picture</a:t>
            </a:r>
          </a:p>
        </p:txBody>
      </p:sp>
      <p:sp>
        <p:nvSpPr>
          <p:cNvPr id="26" name="Text Placeholder 3">
            <a:extLst>
              <a:ext uri="{25E07593-90BF-4701-A690-8AF62BA0287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648468-8768-4447-BE09-5C61BBAA066D}"/>
              </a:ext>
            </a:extLst>
          </p:cNvPr>
          <p:cNvSpPr>
            <a:spLocks noGrp="1"/>
          </p:cNvSpPr>
          <p:nvPr>
            <p:ph type="body" idx="2"/>
          </p:nvPr>
        </p:nvSpPr>
        <p:spPr>
          <a:xfrm>
            <a:off x="885825" y="1291329"/>
            <a:ext cx="3598171" cy="2952750"/>
          </a:xfrm>
          <a:prstGeom prst="rect">
            <a:avLst/>
          </a:prstGeom>
        </p:spPr>
        <p:txBody>
          <a:bodyPr vert="horz" lIns="91440" tIns="93600" rIns="91440" bIns="45720" rtlCol="0" anchor="t">
            <a:normAutofit/>
          </a:bodyPr>
          <a:lstStyle>
            <a:lvl1pPr marL="0" lvl="0" indent="0">
              <a:lnSpc>
                <a:spcPct val="100000"/>
              </a:lnSpc>
              <a:buNone/>
              <a:defRPr lang="en-US" dirty="0">
                <a:solidFill>
                  <a:schemeClr val="bg1"/>
                </a:solidFill>
                <a:latin typeface="+mn-lt"/>
              </a:defRPr>
            </a:lvl1pPr>
          </a:lstStyle>
          <a:p>
            <a:r>
              <a:rPr lang="en-US" dirty="0"/>
              <a:t>Click to edit Master text styles</a:t>
            </a:r>
          </a:p>
        </p:txBody>
      </p:sp>
      <p:sp>
        <p:nvSpPr>
          <p:cNvPr id="27" name="Slide Number Placeholder 4">
            <a:extLst>
              <a:ext uri="{4C99C946-DAA4-4F09-BC13-2DAC666895C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70C6BCF-4552-4832-ACC7-7B92B9712CFE}"/>
              </a:ext>
            </a:extLst>
          </p:cNvPr>
          <p:cNvSpPr>
            <a:spLocks noGrp="1"/>
          </p:cNvSpPr>
          <p:nvPr>
            <p:ph type="sldNum" sz="quarter" idx="12"/>
          </p:nvPr>
        </p:nvSpPr>
        <p:spPr>
          <a:prstGeom prst="rect">
            <a:avLst/>
          </a:prstGeom>
        </p:spPr>
        <p:txBody>
          <a:bodyPr vert="horz" rtlCol="0"/>
          <a:lstStyle>
            <a:lvl1pPr lvl="0"/>
          </a:lstStyle>
          <a:p>
            <a:r>
              <a:rPr lang="en-US" dirty="0"/>
              <a:t>&lt;#&gt;</a:t>
            </a:r>
          </a:p>
        </p:txBody>
      </p:sp>
      <p:sp>
        <p:nvSpPr>
          <p:cNvPr id="28" name="Footer Placeholder 3">
            <a:extLst>
              <a:ext uri="{74D673CE-2C16-45D7-909E-2509C8175FA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AAC3B84-75E1-4C4B-BB77-3F6B3ECBE9B8}"/>
              </a:ext>
            </a:extLst>
          </p:cNvPr>
          <p:cNvSpPr>
            <a:spLocks noGrp="1"/>
          </p:cNvSpPr>
          <p:nvPr>
            <p:ph type="ftr" sz="quarter" idx="11"/>
          </p:nvPr>
        </p:nvSpPr>
        <p:spPr>
          <a:prstGeom prst="rect">
            <a:avLst/>
          </a:prstGeom>
        </p:spPr>
        <p:txBody>
          <a:bodyPr vert="horz" rtlCol="0"/>
          <a:lstStyle>
            <a:lvl1pPr lvl="0"/>
          </a:lstStyle>
          <a:p>
            <a:r>
              <a:rPr lang="en-US" dirty="0"/>
              <a:t>Footer</a:t>
            </a:r>
          </a:p>
        </p:txBody>
      </p:sp>
      <p:sp>
        <p:nvSpPr>
          <p:cNvPr id="29" name="Date Placeholder 1">
            <a:extLst>
              <a:ext uri="{27F47951-A1FD-412D-88B1-499985ED73D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971D7F6-F7CB-40BE-BAE5-471EB46DC835}"/>
              </a:ext>
            </a:extLst>
          </p:cNvPr>
          <p:cNvSpPr>
            <a:spLocks noGrp="1"/>
          </p:cNvSpPr>
          <p:nvPr>
            <p:ph type="dt" sz="half" idx="10"/>
          </p:nvPr>
        </p:nvSpPr>
        <p:spPr>
          <a:prstGeom prst="rect">
            <a:avLst/>
          </a:prstGeom>
        </p:spPr>
        <p:txBody>
          <a:bodyPr vert="horz" rtlCol="0"/>
          <a:lstStyle>
            <a:lvl1pPr lvl="0"/>
          </a:lstStyle>
          <a:p>
            <a:r>
              <a:rPr lang="en-US" dirty="0"/>
              <a:t>Date</a:t>
            </a:r>
          </a:p>
        </p:txBody>
      </p:sp>
    </p:spTree>
    <p:extLst>
      <p:ext uri="{8F2BAC2D-05C3-49AF-9937-FB9F4EE057F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60B8DB83-C88A-4C4A-BDE5-53A75ABBCDC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712335E-CDF2-4BDC-99EA-5EDDA2246F6A}"/>
              </a:ext>
            </a:extLst>
          </p:cNvPr>
          <p:cNvSpPr>
            <a:spLocks noGrp="1"/>
          </p:cNvSpPr>
          <p:nvPr>
            <p:ph type="title"/>
          </p:nvPr>
        </p:nvSpPr>
        <p:spPr>
          <a:xfrm>
            <a:off x="885825" y="196645"/>
            <a:ext cx="7381874" cy="999612"/>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18556FBF-AAE7-46DD-BA50-6F167C6F61E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824D965-7E65-40CC-86DF-6E780B2603A1}"/>
              </a:ext>
            </a:extLst>
          </p:cNvPr>
          <p:cNvSpPr>
            <a:spLocks noGrp="1"/>
          </p:cNvSpPr>
          <p:nvPr>
            <p:ph type="body" idx="1"/>
          </p:nvPr>
        </p:nvSpPr>
        <p:spPr>
          <a:xfrm>
            <a:off x="885825" y="1408593"/>
            <a:ext cx="7381874" cy="3084206"/>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255D06AD-07AE-42F4-AB12-0C73D37BBFD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2236B19-E105-4AAC-A6D5-320F97F90AA6}"/>
              </a:ext>
            </a:extLst>
          </p:cNvPr>
          <p:cNvSpPr/>
          <p:nvPr/>
        </p:nvSpPr>
        <p:spPr>
          <a:xfrm>
            <a:off x="4391775" y="-33199"/>
            <a:ext cx="4752224" cy="3016382"/>
          </a:xfrm>
          <a:custGeom>
            <a:avLst/>
            <a:gdLst/>
            <a:ahLst/>
            <a:cxnLst/>
            <a:rect l="0" t="0" r="r" b="b"/>
            <a:pathLst>
              <a:path w="4752224" h="3016382">
                <a:moveTo>
                  <a:pt x="2845643" y="0"/>
                </a:moveTo>
                <a:lnTo>
                  <a:pt x="4752225" y="14161"/>
                </a:lnTo>
                <a:lnTo>
                  <a:pt x="0" y="3016382"/>
                </a:lnTo>
                <a:close/>
              </a:path>
            </a:pathLst>
          </a:custGeom>
          <a:gradFill rotWithShape="1">
            <a:gsLst>
              <a:gs pos="100000">
                <a:schemeClr val="accent4">
                  <a:alpha val="15999"/>
                  <a:lumMod val="20000"/>
                  <a:lumOff val="80000"/>
                </a:schemeClr>
              </a:gs>
              <a:gs pos="0">
                <a:schemeClr val="bg1">
                  <a:alpha val="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lIns="91440" tIns="45720" rIns="91440" bIns="45720" rtlCol="0" anchor="ctr">
            <a:noAutofit/>
          </a:bodyPr>
          <a:lstStyle/>
          <a:p>
            <a:pPr algn="ctr"/>
            <a:endParaRPr lang="en-US" dirty="0"/>
          </a:p>
        </p:txBody>
      </p:sp>
      <p:sp>
        <p:nvSpPr>
          <p:cNvPr id="5" name="Freeform 4">
            <a:extLst>
              <a:ext uri="{68D376CF-D072-41F1-B766-E1F08CD999E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E68C224-719A-4ACE-8A7E-624D4DD7936B}"/>
              </a:ext>
            </a:extLst>
          </p:cNvPr>
          <p:cNvSpPr/>
          <p:nvPr/>
        </p:nvSpPr>
        <p:spPr>
          <a:xfrm>
            <a:off x="6249279" y="0"/>
            <a:ext cx="2732044" cy="2229086"/>
          </a:xfrm>
          <a:custGeom>
            <a:avLst/>
            <a:gdLst/>
            <a:ahLst/>
            <a:cxnLst/>
            <a:rect l="0" t="0" r="r" b="b"/>
            <a:pathLst>
              <a:path w="2732045" h="2229087">
                <a:moveTo>
                  <a:pt x="0" y="790"/>
                </a:moveTo>
                <a:lnTo>
                  <a:pt x="1166941" y="0"/>
                </a:lnTo>
                <a:lnTo>
                  <a:pt x="2732045" y="2229087"/>
                </a:lnTo>
                <a:close/>
              </a:path>
            </a:pathLst>
          </a:custGeom>
          <a:gradFill rotWithShape="1">
            <a:gsLst>
              <a:gs pos="100000">
                <a:schemeClr val="accent4">
                  <a:alpha val="22000"/>
                  <a:lumMod val="20000"/>
                  <a:lumOff val="80000"/>
                </a:schemeClr>
              </a:gs>
              <a:gs pos="0">
                <a:schemeClr val="bg1">
                  <a:alpha val="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lIns="91440" tIns="45720" rIns="91440" bIns="45720" rtlCol="0" anchor="ctr">
            <a:noAutofit/>
          </a:bodyPr>
          <a:lstStyle/>
          <a:p>
            <a:pPr algn="ctr"/>
            <a:endParaRPr lang="en-US" dirty="0"/>
          </a:p>
        </p:txBody>
      </p:sp>
      <p:sp>
        <p:nvSpPr>
          <p:cNvPr id="6" name="Freeform 5">
            <a:extLst>
              <a:ext uri="{DEEACD51-98CB-4611-A624-45ED4938718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124E1D7-E67D-4668-A678-7AF072AF0886}"/>
              </a:ext>
            </a:extLst>
          </p:cNvPr>
          <p:cNvSpPr/>
          <p:nvPr/>
        </p:nvSpPr>
        <p:spPr>
          <a:xfrm rot="10800000">
            <a:off x="-7517" y="-6287"/>
            <a:ext cx="1208210" cy="815323"/>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000">
                <a:schemeClr val="tx2">
                  <a:lumMod val="90000"/>
                  <a:lumOff val="10000"/>
                </a:schemeClr>
              </a:gs>
              <a:gs pos="44000">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lIns="91440" tIns="45720" rIns="91440" bIns="45720" rtlCol="0" anchor="ctr">
            <a:noAutofit/>
          </a:bodyPr>
          <a:lstStyle/>
          <a:p>
            <a:pPr algn="ctr"/>
            <a:endParaRPr lang="en-US" dirty="0"/>
          </a:p>
        </p:txBody>
      </p:sp>
      <p:sp>
        <p:nvSpPr>
          <p:cNvPr id="7" name="Freeform 6">
            <a:extLst>
              <a:ext uri="{AE855343-14E1-40DF-BB16-3E73E967165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5B01090-A3ED-4418-B067-F11BF305429B}"/>
              </a:ext>
            </a:extLst>
          </p:cNvPr>
          <p:cNvSpPr/>
          <p:nvPr/>
        </p:nvSpPr>
        <p:spPr>
          <a:xfrm rot="10800000">
            <a:off x="3881" y="-10467"/>
            <a:ext cx="694011" cy="257547"/>
          </a:xfrm>
          <a:custGeom>
            <a:avLst/>
            <a:gdLst/>
            <a:ahLst/>
            <a:cxnLst/>
            <a:rect l="0" t="0" r="r" b="b"/>
            <a:pathLst>
              <a:path w="949205" h="352251">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lIns="91440" tIns="45720" rIns="91440" bIns="45720" rtlCol="0" anchor="ctr">
            <a:noAutofit/>
          </a:bodyPr>
          <a:lstStyle/>
          <a:p>
            <a:pPr algn="ctr"/>
            <a:endParaRPr lang="en-US" dirty="0"/>
          </a:p>
        </p:txBody>
      </p:sp>
      <p:sp>
        <p:nvSpPr>
          <p:cNvPr id="8" name="Freeform 7">
            <a:extLst>
              <a:ext uri="{AC856704-8DAC-49F8-A1FD-D4AB70F1311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97E74D1-33B7-4F7C-977B-CCA0DCF26AF4}"/>
              </a:ext>
            </a:extLst>
          </p:cNvPr>
          <p:cNvSpPr/>
          <p:nvPr/>
        </p:nvSpPr>
        <p:spPr>
          <a:xfrm rot="10800000">
            <a:off x="-8245" y="-621"/>
            <a:ext cx="1216332" cy="817050"/>
          </a:xfrm>
          <a:custGeom>
            <a:avLst/>
            <a:gdLst/>
            <a:ahLst/>
            <a:cxnLst/>
            <a:rect l="0" t="0" r="r" b="b"/>
            <a:pathLst>
              <a:path w="2377699" h="1597177">
                <a:moveTo>
                  <a:pt x="1605735" y="1035825"/>
                </a:moveTo>
                <a:lnTo>
                  <a:pt x="2377699" y="0"/>
                </a:lnTo>
                <a:lnTo>
                  <a:pt x="1658985" y="1115553"/>
                </a:lnTo>
                <a:lnTo>
                  <a:pt x="0" y="1597177"/>
                </a:lnTo>
                <a:close/>
              </a:path>
            </a:pathLst>
          </a:custGeom>
          <a:solidFill>
            <a:schemeClr val="accent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lIns="91440" tIns="45720" rIns="91440" bIns="45720" rtlCol="0" anchor="ctr">
            <a:noAutofit/>
          </a:bodyPr>
          <a:lstStyle/>
          <a:p>
            <a:pPr algn="ctr"/>
            <a:endParaRPr lang="en-US" dirty="0"/>
          </a:p>
        </p:txBody>
      </p:sp>
      <p:sp>
        <p:nvSpPr>
          <p:cNvPr id="9" name="Freeform 8">
            <a:extLst>
              <a:ext uri="{B5844097-A9B1-425A-A70F-1F8D8586F75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CC790E-3441-4EB9-A953-DE654CDCDBF7}"/>
              </a:ext>
            </a:extLst>
          </p:cNvPr>
          <p:cNvSpPr/>
          <p:nvPr/>
        </p:nvSpPr>
        <p:spPr>
          <a:xfrm rot="10800000">
            <a:off x="-29418" y="-19367"/>
            <a:ext cx="1841145" cy="874247"/>
          </a:xfrm>
          <a:custGeom>
            <a:avLst/>
            <a:gdLst/>
            <a:ahLst/>
            <a:cxnLst/>
            <a:rect l="0" t="0" r="r" b="b"/>
            <a:pathLst>
              <a:path w="1841145" h="874248">
                <a:moveTo>
                  <a:pt x="1247502" y="425961"/>
                </a:moveTo>
                <a:lnTo>
                  <a:pt x="1841145" y="0"/>
                </a:lnTo>
                <a:lnTo>
                  <a:pt x="1440793" y="555904"/>
                </a:lnTo>
                <a:lnTo>
                  <a:pt x="555585" y="868421"/>
                </a:lnTo>
                <a:lnTo>
                  <a:pt x="0" y="874248"/>
                </a:lnTo>
                <a:lnTo>
                  <a:pt x="924179" y="328039"/>
                </a:lnTo>
                <a:close/>
              </a:path>
            </a:pathLst>
          </a:custGeom>
          <a:gradFill rotWithShape="1">
            <a:gsLst>
              <a:gs pos="14000">
                <a:schemeClr val="accent2">
                  <a:alpha val="5000"/>
                  <a:lumMod val="75000"/>
                </a:schemeClr>
              </a:gs>
              <a:gs pos="90000">
                <a:schemeClr val="bg2">
                  <a:alpha val="43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lIns="91440" tIns="45720" rIns="91440" bIns="45720" rtlCol="0" anchor="ctr">
            <a:noAutofit/>
          </a:bodyPr>
          <a:lstStyle/>
          <a:p>
            <a:pPr algn="ctr"/>
            <a:endParaRPr lang="en-US" dirty="0"/>
          </a:p>
        </p:txBody>
      </p:sp>
      <p:sp>
        <p:nvSpPr>
          <p:cNvPr id="10" name="Freeform 9">
            <a:extLst>
              <a:ext uri="{382FC801-754A-43F8-B6A0-BE0076C785A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0764FCC-BD13-4750-8255-C4FBE7CB9633}"/>
              </a:ext>
            </a:extLst>
          </p:cNvPr>
          <p:cNvSpPr/>
          <p:nvPr/>
        </p:nvSpPr>
        <p:spPr>
          <a:xfrm rot="10800000">
            <a:off x="892831" y="33701"/>
            <a:ext cx="673148" cy="483912"/>
          </a:xfrm>
          <a:custGeom>
            <a:avLst/>
            <a:gdLst/>
            <a:ahLst/>
            <a:cxnLst/>
            <a:rect l="0" t="0" r="r" b="b"/>
            <a:pathLst>
              <a:path w="673149" h="483913">
                <a:moveTo>
                  <a:pt x="0" y="377000"/>
                </a:moveTo>
                <a:lnTo>
                  <a:pt x="398604" y="483913"/>
                </a:lnTo>
                <a:lnTo>
                  <a:pt x="612850" y="429254"/>
                </a:lnTo>
                <a:lnTo>
                  <a:pt x="673149" y="0"/>
                </a:lnTo>
                <a:lnTo>
                  <a:pt x="349825" y="186052"/>
                </a:lnTo>
                <a:close/>
              </a:path>
            </a:pathLst>
          </a:custGeom>
          <a:gradFill rotWithShape="1">
            <a:gsLst>
              <a:gs pos="14000">
                <a:srgbClr val="C6265E">
                  <a:alpha val="22000"/>
                </a:srgbClr>
              </a:gs>
              <a:gs pos="90000">
                <a:srgbClr val="BD3B70">
                  <a:alpha val="0"/>
                </a:srgb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lIns="91440" tIns="45720" rIns="91440" bIns="45720" rtlCol="0" anchor="ctr">
            <a:noAutofit/>
          </a:bodyPr>
          <a:lstStyle/>
          <a:p>
            <a:pPr algn="ctr"/>
            <a:endParaRPr lang="en-US" dirty="0"/>
          </a:p>
        </p:txBody>
      </p:sp>
      <p:sp>
        <p:nvSpPr>
          <p:cNvPr id="11" name="Freeform 10">
            <a:extLst>
              <a:ext uri="{F99ADFDA-5522-4D09-BBB5-088F6D4805A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1CE1A8E-AC5A-446A-AD18-C947C6E41E43}"/>
              </a:ext>
            </a:extLst>
          </p:cNvPr>
          <p:cNvSpPr/>
          <p:nvPr/>
        </p:nvSpPr>
        <p:spPr>
          <a:xfrm rot="10800000">
            <a:off x="391768" y="90449"/>
            <a:ext cx="572328" cy="437139"/>
          </a:xfrm>
          <a:custGeom>
            <a:avLst/>
            <a:gdLst/>
            <a:ahLst/>
            <a:cxnLst/>
            <a:rect l="0" t="0" r="r" b="b"/>
            <a:pathLst>
              <a:path w="572328" h="437139">
                <a:moveTo>
                  <a:pt x="68241" y="0"/>
                </a:moveTo>
                <a:lnTo>
                  <a:pt x="0" y="437139"/>
                </a:lnTo>
                <a:cubicBezTo>
                  <a:pt x="164312" y="386546"/>
                  <a:pt x="418617" y="293499"/>
                  <a:pt x="572328" y="239642"/>
                </a:cubicBezTo>
                <a:lnTo>
                  <a:pt x="408017" y="102818"/>
                </a:lnTo>
                <a:close/>
              </a:path>
            </a:pathLst>
          </a:custGeom>
          <a:gradFill rotWithShape="1">
            <a:gsLst>
              <a:gs pos="14000">
                <a:schemeClr val="accent2">
                  <a:alpha val="30000"/>
                  <a:lumMod val="75000"/>
                </a:schemeClr>
              </a:gs>
              <a:gs pos="73000">
                <a:schemeClr val="accent2">
                  <a:alpha val="13000"/>
                  <a:lumMod val="50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lIns="91440" tIns="45720" rIns="91440" bIns="45720" rtlCol="0" anchor="ctr">
            <a:noAutofit/>
          </a:bodyPr>
          <a:lstStyle/>
          <a:p>
            <a:pPr algn="ctr"/>
            <a:endParaRPr lang="en-US" dirty="0"/>
          </a:p>
        </p:txBody>
      </p:sp>
      <p:sp>
        <p:nvSpPr>
          <p:cNvPr id="12" name="Freeform 11">
            <a:extLst>
              <a:ext uri="{543F3261-1A5D-47AE-B90F-519B07BF66B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4D4D3C4-6605-4158-92C1-52A131126406}"/>
              </a:ext>
            </a:extLst>
          </p:cNvPr>
          <p:cNvSpPr/>
          <p:nvPr/>
        </p:nvSpPr>
        <p:spPr>
          <a:xfrm>
            <a:off x="6783108" y="3562778"/>
            <a:ext cx="2361821" cy="1593800"/>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000">
                <a:schemeClr val="tx2">
                  <a:lumMod val="90000"/>
                  <a:lumOff val="10000"/>
                </a:schemeClr>
              </a:gs>
              <a:gs pos="44000">
                <a:schemeClr val="accent3">
                  <a:lumMod val="75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lIns="91440" tIns="45720" rIns="91440" bIns="45720" rtlCol="0" anchor="ctr">
            <a:noAutofit/>
          </a:bodyPr>
          <a:lstStyle/>
          <a:p>
            <a:pPr algn="ctr"/>
            <a:endParaRPr lang="en-US" dirty="0"/>
          </a:p>
        </p:txBody>
      </p:sp>
      <p:sp>
        <p:nvSpPr>
          <p:cNvPr id="13" name="Freeform 12">
            <a:extLst>
              <a:ext uri="{171ECF19-CB85-422A-A9D3-4A8B4292A0E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22A7C3F-F9B2-40A6-88A2-E7E7E8C0EC50}"/>
              </a:ext>
            </a:extLst>
          </p:cNvPr>
          <p:cNvSpPr/>
          <p:nvPr/>
        </p:nvSpPr>
        <p:spPr>
          <a:xfrm>
            <a:off x="7765986" y="4661289"/>
            <a:ext cx="1381016" cy="498015"/>
          </a:xfrm>
          <a:custGeom>
            <a:avLst/>
            <a:gdLst/>
            <a:ahLst/>
            <a:cxnLst/>
            <a:rect l="0" t="0" r="r" b="b"/>
            <a:pathLst>
              <a:path w="1381016" h="498016">
                <a:moveTo>
                  <a:pt x="657661" y="0"/>
                </a:moveTo>
                <a:lnTo>
                  <a:pt x="1373139" y="202357"/>
                </a:lnTo>
                <a:lnTo>
                  <a:pt x="1381016" y="498016"/>
                </a:lnTo>
                <a:lnTo>
                  <a:pt x="0" y="491439"/>
                </a:lnTo>
                <a:close/>
              </a:path>
            </a:pathLst>
          </a:custGeom>
          <a:gradFill rotWithShape="1">
            <a:gsLst>
              <a:gs pos="100000">
                <a:schemeClr val="tx2">
                  <a:alpha val="48000"/>
                  <a:lumMod val="90000"/>
                  <a:lumOff val="10000"/>
                </a:schemeClr>
              </a:gs>
              <a:gs pos="0">
                <a:schemeClr val="accent3">
                  <a:alpha val="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lIns="91440" tIns="45720" rIns="91440" bIns="45720" rtlCol="0" anchor="ctr">
            <a:noAutofit/>
          </a:bodyPr>
          <a:lstStyle/>
          <a:p>
            <a:pPr algn="ctr"/>
            <a:endParaRPr lang="en-US" dirty="0"/>
          </a:p>
        </p:txBody>
      </p:sp>
      <p:sp>
        <p:nvSpPr>
          <p:cNvPr id="14" name="Freeform 13">
            <a:extLst>
              <a:ext uri="{748D3753-67ED-4653-B41F-1A902234C0F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EBBF2AE-B73D-47F2-829A-F7B8748FA82B}"/>
              </a:ext>
            </a:extLst>
          </p:cNvPr>
          <p:cNvSpPr/>
          <p:nvPr/>
        </p:nvSpPr>
        <p:spPr>
          <a:xfrm>
            <a:off x="6768654" y="3548324"/>
            <a:ext cx="2377698" cy="1597177"/>
          </a:xfrm>
          <a:custGeom>
            <a:avLst/>
            <a:gdLst/>
            <a:ahLst/>
            <a:cxnLst/>
            <a:rect l="0" t="0" r="r" b="b"/>
            <a:pathLst>
              <a:path w="2377699" h="1597177">
                <a:moveTo>
                  <a:pt x="1624785" y="1073925"/>
                </a:moveTo>
                <a:lnTo>
                  <a:pt x="2377699" y="0"/>
                </a:lnTo>
                <a:lnTo>
                  <a:pt x="1658985" y="1115553"/>
                </a:lnTo>
                <a:lnTo>
                  <a:pt x="0" y="1597177"/>
                </a:lnTo>
                <a:close/>
              </a:path>
            </a:pathLst>
          </a:custGeom>
          <a:solidFill>
            <a:schemeClr val="accent1">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lIns="91440" tIns="45720" rIns="91440" bIns="45720" rtlCol="0" anchor="ctr">
            <a:noAutofit/>
          </a:bodyPr>
          <a:lstStyle/>
          <a:p>
            <a:pPr algn="ctr"/>
            <a:endParaRPr lang="en-US" dirty="0"/>
          </a:p>
        </p:txBody>
      </p:sp>
      <p:sp>
        <p:nvSpPr>
          <p:cNvPr id="15" name="Freeform 14">
            <a:extLst>
              <a:ext uri="{214FB2AD-36AF-4356-9C28-E9F5DF61DE3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CA52B04-15A8-412B-80CC-D7298D8EC3D0}"/>
              </a:ext>
            </a:extLst>
          </p:cNvPr>
          <p:cNvSpPr/>
          <p:nvPr/>
        </p:nvSpPr>
        <p:spPr>
          <a:xfrm>
            <a:off x="6051734" y="3722733"/>
            <a:ext cx="2997093" cy="1423177"/>
          </a:xfrm>
          <a:custGeom>
            <a:avLst/>
            <a:gdLst/>
            <a:ahLst/>
            <a:cxnLst/>
            <a:rect l="0" t="0" r="r" b="b"/>
            <a:pathLst>
              <a:path w="2997095" h="1423177">
                <a:moveTo>
                  <a:pt x="2030737" y="693397"/>
                </a:moveTo>
                <a:lnTo>
                  <a:pt x="2997095" y="0"/>
                </a:lnTo>
                <a:lnTo>
                  <a:pt x="2345385" y="904924"/>
                </a:lnTo>
                <a:lnTo>
                  <a:pt x="749353" y="1423177"/>
                </a:lnTo>
                <a:lnTo>
                  <a:pt x="0" y="1423138"/>
                </a:lnTo>
                <a:lnTo>
                  <a:pt x="1504418" y="533996"/>
                </a:lnTo>
                <a:close/>
              </a:path>
            </a:pathLst>
          </a:custGeom>
          <a:gradFill rotWithShape="1">
            <a:gsLst>
              <a:gs pos="14000">
                <a:schemeClr val="accent2">
                  <a:alpha val="5000"/>
                  <a:lumMod val="75000"/>
                </a:schemeClr>
              </a:gs>
              <a:gs pos="90000">
                <a:schemeClr val="accent2">
                  <a:alpha val="43000"/>
                  <a:lumMod val="20000"/>
                  <a:lumOff val="80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lIns="91440" tIns="45720" rIns="91440" bIns="45720" rtlCol="0" anchor="ctr">
            <a:noAutofit/>
          </a:bodyPr>
          <a:lstStyle/>
          <a:p>
            <a:pPr algn="ctr"/>
            <a:endParaRPr lang="en-US" dirty="0"/>
          </a:p>
        </p:txBody>
      </p:sp>
      <p:sp>
        <p:nvSpPr>
          <p:cNvPr id="16" name="Freeform 15">
            <a:extLst>
              <a:ext uri="{9B1E6F5C-0AE4-4605-9486-9C675B6EFEC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16C4838-E4AF-4BD5-B892-A0BF300DDDA4}"/>
              </a:ext>
            </a:extLst>
          </p:cNvPr>
          <p:cNvSpPr/>
          <p:nvPr/>
        </p:nvSpPr>
        <p:spPr>
          <a:xfrm>
            <a:off x="7542629" y="4255513"/>
            <a:ext cx="820574" cy="605725"/>
          </a:xfrm>
          <a:custGeom>
            <a:avLst/>
            <a:gdLst/>
            <a:ahLst/>
            <a:cxnLst/>
            <a:rect l="0" t="0" r="r" b="b"/>
            <a:pathLst>
              <a:path w="820575" h="605726">
                <a:moveTo>
                  <a:pt x="0" y="0"/>
                </a:moveTo>
                <a:lnTo>
                  <a:pt x="25885" y="605726"/>
                </a:lnTo>
                <a:cubicBezTo>
                  <a:pt x="293358" y="523369"/>
                  <a:pt x="570357" y="462265"/>
                  <a:pt x="820575" y="374594"/>
                </a:cubicBezTo>
                <a:lnTo>
                  <a:pt x="553101" y="167372"/>
                </a:lnTo>
                <a:close/>
              </a:path>
            </a:pathLst>
          </a:custGeom>
          <a:gradFill rotWithShape="1">
            <a:gsLst>
              <a:gs pos="14000">
                <a:schemeClr val="bg2">
                  <a:alpha val="30000"/>
                  <a:lumMod val="50000"/>
                </a:schemeClr>
              </a:gs>
              <a:gs pos="73000">
                <a:schemeClr val="accent2">
                  <a:alpha val="13000"/>
                  <a:lumMod val="75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lIns="91440" tIns="45720" rIns="91440" bIns="45720" rtlCol="0" anchor="ctr">
            <a:noAutofit/>
          </a:bodyPr>
          <a:lstStyle/>
          <a:p>
            <a:pPr algn="ctr"/>
            <a:endParaRPr lang="en-US" dirty="0"/>
          </a:p>
        </p:txBody>
      </p:sp>
      <p:sp>
        <p:nvSpPr>
          <p:cNvPr id="17" name="Freeform 16">
            <a:extLst>
              <a:ext uri="{49A185D1-E005-4E33-91A7-C24C6A4F124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63D3C4D-3C1E-4BAF-B3CA-2652F5F88871}"/>
              </a:ext>
            </a:extLst>
          </p:cNvPr>
          <p:cNvSpPr/>
          <p:nvPr/>
        </p:nvSpPr>
        <p:spPr>
          <a:xfrm>
            <a:off x="6451768" y="4265833"/>
            <a:ext cx="1121664" cy="769792"/>
          </a:xfrm>
          <a:custGeom>
            <a:avLst/>
            <a:gdLst/>
            <a:ahLst/>
            <a:cxnLst/>
            <a:rect l="0" t="0" r="r" b="b"/>
            <a:pathLst>
              <a:path w="1121665" h="769793">
                <a:moveTo>
                  <a:pt x="0" y="642272"/>
                </a:moveTo>
                <a:lnTo>
                  <a:pt x="664371" y="769793"/>
                </a:lnTo>
                <a:lnTo>
                  <a:pt x="1121665" y="634301"/>
                </a:lnTo>
                <a:lnTo>
                  <a:pt x="1086255" y="0"/>
                </a:lnTo>
                <a:lnTo>
                  <a:pt x="569460" y="331438"/>
                </a:lnTo>
                <a:close/>
              </a:path>
            </a:pathLst>
          </a:custGeom>
          <a:gradFill rotWithShape="1">
            <a:gsLst>
              <a:gs pos="14000">
                <a:schemeClr val="accent1">
                  <a:alpha val="22000"/>
                </a:schemeClr>
              </a:gs>
              <a:gs pos="90000">
                <a:schemeClr val="accent1">
                  <a:alpha val="0"/>
                </a:scheme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lIns="91440" tIns="45720" rIns="91440" bIns="45720" rtlCol="0" anchor="ctr">
            <a:noAutofit/>
          </a:bodyPr>
          <a:lstStyle/>
          <a:p>
            <a:pPr algn="ctr"/>
            <a:endParaRPr lang="en-US" dirty="0"/>
          </a:p>
        </p:txBody>
      </p:sp>
      <p:sp>
        <p:nvSpPr>
          <p:cNvPr id="18" name="Slide Number Placeholder 5">
            <a:extLst>
              <a:ext uri="{4C1C06CE-3C3B-47AC-97E8-143FC75AFA9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D6B4059-99C8-4890-8BDA-196544D4E711}"/>
              </a:ext>
            </a:extLst>
          </p:cNvPr>
          <p:cNvSpPr>
            <a:spLocks noGrp="1"/>
          </p:cNvSpPr>
          <p:nvPr>
            <p:ph type="sldNum" sz="quarter" idx="4"/>
          </p:nvPr>
        </p:nvSpPr>
        <p:spPr>
          <a:xfrm>
            <a:off x="6123448" y="4762500"/>
            <a:ext cx="2133600" cy="273844"/>
          </a:xfrm>
          <a:prstGeom prst="rect">
            <a:avLst/>
          </a:prstGeom>
        </p:spPr>
        <p:txBody>
          <a:bodyPr vert="horz" lIns="91440" tIns="45720" rIns="91440" bIns="45720" rtlCol="0" anchor="ctr"/>
          <a:lstStyle>
            <a:lvl1pPr lvl="0" algn="r">
              <a:defRPr lang="en-US" sz="600" b="0" i="0" dirty="0">
                <a:solidFill>
                  <a:schemeClr val="bg1">
                    <a:lumMod val="75000"/>
                  </a:schemeClr>
                </a:solidFill>
                <a:latin typeface="+mn-lt"/>
              </a:defRPr>
            </a:lvl1pPr>
          </a:lstStyle>
          <a:p>
            <a:r>
              <a:rPr lang="en-US" dirty="0"/>
              <a:t>&lt;#&gt;</a:t>
            </a:r>
          </a:p>
        </p:txBody>
      </p:sp>
      <p:sp>
        <p:nvSpPr>
          <p:cNvPr id="19" name="Footer Placeholder 4">
            <a:extLst>
              <a:ext uri="{04A3648F-A1A5-4458-8E5C-E68D36ED649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6C54D7-4959-4609-84D7-2040F33EA5E9}"/>
              </a:ext>
            </a:extLst>
          </p:cNvPr>
          <p:cNvSpPr>
            <a:spLocks noGrp="1"/>
          </p:cNvSpPr>
          <p:nvPr>
            <p:ph type="ftr" sz="quarter" idx="3"/>
          </p:nvPr>
        </p:nvSpPr>
        <p:spPr>
          <a:xfrm>
            <a:off x="3124200" y="4762500"/>
            <a:ext cx="2895600" cy="273844"/>
          </a:xfrm>
          <a:prstGeom prst="rect">
            <a:avLst/>
          </a:prstGeom>
        </p:spPr>
        <p:txBody>
          <a:bodyPr vert="horz" lIns="91440" tIns="45720" rIns="91440" bIns="45720" rtlCol="0" anchor="ctr"/>
          <a:lstStyle>
            <a:lvl1pPr lvl="0" algn="ctr">
              <a:defRPr lang="en-US" sz="600" b="0" i="0" dirty="0">
                <a:solidFill>
                  <a:schemeClr val="bg1">
                    <a:lumMod val="75000"/>
                  </a:schemeClr>
                </a:solidFill>
                <a:latin typeface="+mn-lt"/>
              </a:defRPr>
            </a:lvl1pPr>
          </a:lstStyle>
          <a:p>
            <a:r>
              <a:rPr lang="en-US" dirty="0"/>
              <a:t>Footer</a:t>
            </a:r>
          </a:p>
        </p:txBody>
      </p:sp>
      <p:sp>
        <p:nvSpPr>
          <p:cNvPr id="20" name="Date Placeholder 3">
            <a:extLst>
              <a:ext uri="{9FBD6C9F-B72F-4DB7-AD99-638BBC731AE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AD91258-24DE-4370-B1F5-B9430705D453}"/>
              </a:ext>
            </a:extLst>
          </p:cNvPr>
          <p:cNvSpPr>
            <a:spLocks noGrp="1"/>
          </p:cNvSpPr>
          <p:nvPr>
            <p:ph type="dt" sz="half" idx="2"/>
          </p:nvPr>
        </p:nvSpPr>
        <p:spPr>
          <a:xfrm>
            <a:off x="894633" y="4762500"/>
            <a:ext cx="2133600" cy="273844"/>
          </a:xfrm>
          <a:prstGeom prst="rect">
            <a:avLst/>
          </a:prstGeom>
        </p:spPr>
        <p:txBody>
          <a:bodyPr vert="horz" lIns="91440" tIns="45720" rIns="91440" bIns="45720" rtlCol="0" anchor="ctr"/>
          <a:lstStyle>
            <a:lvl1pPr lvl="0" algn="l">
              <a:defRPr lang="en-US" sz="600" b="0" i="0" dirty="0">
                <a:solidFill>
                  <a:schemeClr val="bg1">
                    <a:lumMod val="75000"/>
                  </a:schemeClr>
                </a:solidFill>
                <a:latin typeface="+mn-lt"/>
              </a:defRPr>
            </a:lvl1pPr>
          </a:lstStyle>
          <a:p>
            <a:r>
              <a:rPr lang="en-US" dirty="0"/>
              <a:t>Date</a:t>
            </a:r>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i="0" dirty="0">
          <a:solidFill>
            <a:schemeClr val="tx1">
              <a:lumMod val="85000"/>
              <a:lumOff val="15000"/>
            </a:schemeClr>
          </a:solidFill>
          <a:latin typeface="Raleway-demi_bold"/>
        </a:defRPr>
      </a:lvl1pPr>
    </p:titleStyle>
    <p:bodyStyle>
      <a:lvl1pPr marL="342900" lvl="0" indent="-342900" algn="l" rtl="0">
        <a:spcBef>
          <a:spcPts val="1200"/>
        </a:spcBef>
        <a:buClr>
          <a:schemeClr val="accent1"/>
        </a:buClr>
        <a:buFont typeface="Source Sans Pro"/>
        <a:buChar char="✧"/>
        <a:defRPr lang="en-US" sz="1800" b="0" i="0" dirty="0">
          <a:solidFill>
            <a:schemeClr val="tx1">
              <a:lumMod val="85000"/>
              <a:lumOff val="15000"/>
            </a:schemeClr>
          </a:solidFill>
          <a:latin typeface="+mn-lt"/>
        </a:defRPr>
      </a:lvl1pPr>
      <a:lvl2pPr marL="742950" lvl="1" indent="-285750" algn="l" rtl="0">
        <a:spcBef>
          <a:spcPts val="300"/>
        </a:spcBef>
        <a:buClr>
          <a:schemeClr val="tx1">
            <a:lumMod val="50000"/>
            <a:lumOff val="50000"/>
          </a:schemeClr>
        </a:buClr>
        <a:buFont typeface="Arial"/>
        <a:buChar char="-"/>
        <a:defRPr lang="en-US" sz="1600" b="0" i="0" dirty="0">
          <a:solidFill>
            <a:schemeClr val="tx1">
              <a:lumMod val="65000"/>
              <a:lumOff val="35000"/>
            </a:schemeClr>
          </a:solidFill>
          <a:latin typeface="+mn-lt"/>
        </a:defRPr>
      </a:lvl2pPr>
      <a:lvl3pPr marL="1143000" lvl="2" indent="-228600" algn="l" rtl="0">
        <a:spcBef>
          <a:spcPts val="300"/>
        </a:spcBef>
        <a:buClr>
          <a:schemeClr val="tx1">
            <a:lumMod val="50000"/>
            <a:lumOff val="50000"/>
          </a:schemeClr>
        </a:buClr>
        <a:buFont typeface="Arial"/>
        <a:buChar char="-"/>
        <a:defRPr lang="en-US" sz="1400" b="0" i="0" dirty="0">
          <a:solidFill>
            <a:schemeClr val="tx1">
              <a:lumMod val="65000"/>
              <a:lumOff val="35000"/>
            </a:schemeClr>
          </a:solidFill>
          <a:latin typeface="+mn-lt"/>
        </a:defRPr>
      </a:lvl3pPr>
      <a:lvl4pPr marL="1600200" lvl="3" indent="-228600" algn="l" rtl="0">
        <a:spcBef>
          <a:spcPts val="300"/>
        </a:spcBef>
        <a:buClr>
          <a:schemeClr val="tx1">
            <a:lumMod val="50000"/>
            <a:lumOff val="50000"/>
          </a:schemeClr>
        </a:buClr>
        <a:buFont typeface="Arial"/>
        <a:buChar char="-"/>
        <a:defRPr lang="en-US" sz="1200" b="0" i="0" dirty="0">
          <a:solidFill>
            <a:schemeClr val="tx1">
              <a:lumMod val="65000"/>
              <a:lumOff val="35000"/>
            </a:schemeClr>
          </a:solidFill>
          <a:latin typeface="+mn-lt"/>
        </a:defRPr>
      </a:lvl4pPr>
      <a:lvl5pPr marL="2057400" lvl="4" indent="-228600" algn="l" rtl="0">
        <a:spcBef>
          <a:spcPts val="300"/>
        </a:spcBef>
        <a:buClr>
          <a:schemeClr val="tx1">
            <a:lumMod val="50000"/>
            <a:lumOff val="50000"/>
          </a:schemeClr>
        </a:buClr>
        <a:buFont typeface="Arial"/>
        <a:buChar char="-"/>
        <a:defRPr lang="en-US" sz="1100" b="0" i="0" dirty="0">
          <a:solidFill>
            <a:schemeClr val="tx1">
              <a:lumMod val="65000"/>
              <a:lumOff val="35000"/>
            </a:schemeClr>
          </a:solidFill>
          <a:latin typeface="+mn-lt"/>
        </a:defRPr>
      </a:lvl5pPr>
      <a:lvl6pPr marL="2514600" lvl="5" indent="-228600" algn="l" rtl="0">
        <a:spcBef>
          <a:spcPct val="20000"/>
        </a:spcBef>
        <a:buFont typeface="Arial"/>
        <a:buChar char="-"/>
        <a:defRPr lang="en-US" sz="1100" b="0" i="0" dirty="0">
          <a:solidFill>
            <a:schemeClr val="tx1">
              <a:lumMod val="65000"/>
              <a:lumOff val="35000"/>
            </a:schemeClr>
          </a:solidFill>
          <a:latin typeface="+mn-lt"/>
        </a:defRPr>
      </a:lvl6pPr>
      <a:lvl7pPr marL="2971800" lvl="6" indent="-228600" algn="l" rtl="0">
        <a:spcBef>
          <a:spcPct val="20000"/>
        </a:spcBef>
        <a:buFont typeface="Arial"/>
        <a:buChar char="-"/>
        <a:defRPr lang="en-US" sz="1100" b="0" i="0" dirty="0">
          <a:solidFill>
            <a:schemeClr val="tx1">
              <a:lumMod val="65000"/>
              <a:lumOff val="35000"/>
            </a:schemeClr>
          </a:solidFill>
          <a:latin typeface="+mn-lt"/>
        </a:defRPr>
      </a:lvl7pPr>
      <a:lvl8pPr marL="3429000" lvl="7" indent="-228600" algn="l" rtl="0">
        <a:spcBef>
          <a:spcPct val="20000"/>
        </a:spcBef>
        <a:buFont typeface="Arial"/>
        <a:buChar char="-"/>
        <a:defRPr lang="en-US" sz="1100" b="0" i="0" dirty="0">
          <a:solidFill>
            <a:schemeClr val="tx1">
              <a:lumMod val="65000"/>
              <a:lumOff val="35000"/>
            </a:schemeClr>
          </a:solidFill>
          <a:latin typeface="+mn-lt"/>
        </a:defRPr>
      </a:lvl8pPr>
      <a:lvl9pPr marL="3886200" lvl="8" indent="-228600" algn="l" rtl="0">
        <a:spcBef>
          <a:spcPct val="20000"/>
        </a:spcBef>
        <a:buFont typeface="Arial"/>
        <a:buChar char="-"/>
        <a:defRPr lang="en-US" sz="1100" b="0" i="0" dirty="0">
          <a:solidFill>
            <a:schemeClr val="tx1">
              <a:lumMod val="65000"/>
              <a:lumOff val="35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Texture_mapp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2391D07B-C88B-4A8A-82E6-4BB71CCFC3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920EA3-2F06-4CDA-993D-BCFDA80D124B}"/>
              </a:ext>
            </a:extLst>
          </p:cNvPr>
          <p:cNvSpPr>
            <a:spLocks noGrp="1"/>
          </p:cNvSpPr>
          <p:nvPr>
            <p:ph type="title"/>
          </p:nvPr>
        </p:nvSpPr>
        <p:spPr/>
        <p:txBody>
          <a:bodyPr vert="horz" rtlCol="0"/>
          <a:lstStyle/>
          <a:p>
            <a:r>
              <a:rPr lang="en-US" b="1" dirty="0">
                <a:latin typeface="Verdana"/>
              </a:rPr>
              <a:t>Kidney Stone Detection</a:t>
            </a:r>
          </a:p>
        </p:txBody>
      </p:sp>
      <p:sp>
        <p:nvSpPr>
          <p:cNvPr id="3" name="Subtitle 2">
            <a:extLst>
              <a:ext uri="{18728E90-457C-498D-BE6B-BCDD62E493F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5AFA210-8B0C-49B1-B3C4-0BEF3A115D58}"/>
              </a:ext>
            </a:extLst>
          </p:cNvPr>
          <p:cNvSpPr>
            <a:spLocks noGrp="1"/>
          </p:cNvSpPr>
          <p:nvPr>
            <p:ph type="subTitle" idx="1"/>
          </p:nvPr>
        </p:nvSpPr>
        <p:spPr/>
        <p:txBody>
          <a:bodyPr vert="horz" rtlCol="0">
            <a:noAutofit/>
          </a:bodyPr>
          <a:lstStyle/>
          <a:p>
            <a:pPr algn="r"/>
            <a:r>
              <a:rPr lang="en-US" sz="1400" i="1" dirty="0">
                <a:latin typeface="Verdana"/>
              </a:rPr>
              <a:t>Using Image Processing Techniques</a:t>
            </a:r>
          </a:p>
          <a:p>
            <a:endParaRPr/>
          </a:p>
          <a:p>
            <a:pPr algn="r"/>
            <a:r>
              <a:rPr lang="en-US" sz="1400" dirty="0">
                <a:latin typeface="Verdana"/>
              </a:rPr>
              <a:t> </a:t>
            </a:r>
          </a:p>
        </p:txBody>
      </p:sp>
      <p:sp>
        <p:nvSpPr>
          <p:cNvPr id="4" name="TextBox 3">
            <a:extLst>
              <a:ext uri="{C84CB4BE-EE5A-4078-887F-EA1E2FF761B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286F4F1-9B1E-4EAF-BF3B-FE849BF78AEC}"/>
              </a:ext>
            </a:extLst>
          </p:cNvPr>
          <p:cNvSpPr txBox="1"/>
          <p:nvPr/>
        </p:nvSpPr>
        <p:spPr>
          <a:xfrm>
            <a:off x="626725" y="3893905"/>
            <a:ext cx="2750477" cy="976045"/>
          </a:xfrm>
          <a:prstGeom prst="rect">
            <a:avLst/>
          </a:prstGeom>
        </p:spPr>
        <p:txBody>
          <a:bodyPr vert="horz" lIns="95250" tIns="47625" rIns="95250" bIns="47625" rtlCol="0">
            <a:noAutofit/>
          </a:bodyPr>
          <a:lstStyle/>
          <a:p>
            <a:pPr>
              <a:defRPr lang="en-US" sz="1400" dirty="0"/>
            </a:pPr>
            <a:r>
              <a:rPr lang="en-US" sz="1400" b="1" dirty="0" smtClean="0">
                <a:solidFill>
                  <a:schemeClr val="bg2"/>
                </a:solidFill>
                <a:latin typeface="Times New Roman" pitchFamily="18" charset="0"/>
                <a:cs typeface="Times New Roman" pitchFamily="18" charset="0"/>
              </a:rPr>
              <a:t>GUIDED BY:</a:t>
            </a:r>
          </a:p>
          <a:p>
            <a:pPr>
              <a:defRPr lang="en-US" sz="1400" dirty="0"/>
            </a:pPr>
            <a:r>
              <a:rPr lang="en-US" sz="1400" b="1" dirty="0" smtClean="0">
                <a:solidFill>
                  <a:schemeClr val="bg2"/>
                </a:solidFill>
                <a:latin typeface="Times New Roman" pitchFamily="18" charset="0"/>
                <a:cs typeface="Times New Roman" pitchFamily="18" charset="0"/>
              </a:rPr>
              <a:t>Dr. M. SRIDHAR MCA, </a:t>
            </a:r>
            <a:r>
              <a:rPr lang="en-US" sz="1400" b="1" dirty="0" err="1" smtClean="0">
                <a:solidFill>
                  <a:schemeClr val="bg2"/>
                </a:solidFill>
                <a:latin typeface="Times New Roman" pitchFamily="18" charset="0"/>
                <a:cs typeface="Times New Roman" pitchFamily="18" charset="0"/>
              </a:rPr>
              <a:t>Ph.D</a:t>
            </a:r>
            <a:endParaRPr lang="en-US" sz="1400" b="1" dirty="0" smtClean="0">
              <a:solidFill>
                <a:schemeClr val="bg2"/>
              </a:solidFill>
              <a:latin typeface="Times New Roman" pitchFamily="18" charset="0"/>
              <a:cs typeface="Times New Roman" pitchFamily="18" charset="0"/>
            </a:endParaRPr>
          </a:p>
          <a:p>
            <a:pPr>
              <a:defRPr lang="en-US" sz="1400" dirty="0"/>
            </a:pPr>
            <a:r>
              <a:rPr lang="en-US" sz="1400" b="1" dirty="0" smtClean="0">
                <a:solidFill>
                  <a:schemeClr val="bg2"/>
                </a:solidFill>
                <a:latin typeface="Times New Roman" pitchFamily="18" charset="0"/>
                <a:cs typeface="Times New Roman" pitchFamily="18" charset="0"/>
              </a:rPr>
              <a:t>ASSOCIATE PROFESSOR</a:t>
            </a:r>
            <a:endParaRPr lang="en-US" sz="1400" b="1" dirty="0">
              <a:solidFill>
                <a:schemeClr val="bg2"/>
              </a:solidFill>
              <a:latin typeface="Times New Roman" pitchFamily="18" charset="0"/>
              <a:cs typeface="Times New Roman" pitchFamily="18" charset="0"/>
            </a:endParaRPr>
          </a:p>
        </p:txBody>
      </p:sp>
      <p:sp>
        <p:nvSpPr>
          <p:cNvPr id="5" name="TextBox 4">
            <a:extLst>
              <a:ext uri="{A46341F9-2DA0-4424-BEE8-7D79C9BCD0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7648F08-55EB-4C0A-9712-8B1A50D947AE}"/>
              </a:ext>
            </a:extLst>
          </p:cNvPr>
          <p:cNvSpPr txBox="1"/>
          <p:nvPr/>
        </p:nvSpPr>
        <p:spPr>
          <a:xfrm>
            <a:off x="6465436" y="3893905"/>
            <a:ext cx="2113483" cy="842476"/>
          </a:xfrm>
          <a:prstGeom prst="rect">
            <a:avLst/>
          </a:prstGeom>
        </p:spPr>
        <p:txBody>
          <a:bodyPr vert="horz" lIns="95250" tIns="47625" rIns="95250" bIns="47625" rtlCol="0">
            <a:noAutofit/>
          </a:bodyPr>
          <a:lstStyle/>
          <a:p>
            <a:pPr algn="r">
              <a:defRPr lang="en-US" sz="1400" dirty="0"/>
            </a:pPr>
            <a:r>
              <a:rPr lang="en-US" sz="1400" b="1" dirty="0" smtClean="0">
                <a:solidFill>
                  <a:schemeClr val="bg2"/>
                </a:solidFill>
                <a:latin typeface="Times New Roman" pitchFamily="18" charset="0"/>
                <a:cs typeface="Times New Roman" pitchFamily="18" charset="0"/>
              </a:rPr>
              <a:t>PRESENTED BY:</a:t>
            </a:r>
          </a:p>
          <a:p>
            <a:pPr algn="r">
              <a:defRPr lang="en-US" sz="1400" dirty="0"/>
            </a:pPr>
            <a:r>
              <a:rPr lang="en-US" sz="1400" b="1" dirty="0" smtClean="0">
                <a:solidFill>
                  <a:schemeClr val="bg2"/>
                </a:solidFill>
                <a:latin typeface="Times New Roman" pitchFamily="18" charset="0"/>
                <a:cs typeface="Times New Roman" pitchFamily="18" charset="0"/>
              </a:rPr>
              <a:t>PODILA SAI</a:t>
            </a:r>
          </a:p>
          <a:p>
            <a:pPr algn="r">
              <a:defRPr lang="en-US" sz="1400" dirty="0"/>
            </a:pPr>
            <a:r>
              <a:rPr lang="en-US" sz="1400" b="1" dirty="0" smtClean="0">
                <a:solidFill>
                  <a:schemeClr val="bg2"/>
                </a:solidFill>
                <a:latin typeface="Times New Roman" pitchFamily="18" charset="0"/>
                <a:cs typeface="Times New Roman" pitchFamily="18" charset="0"/>
              </a:rPr>
              <a:t>L19CA140</a:t>
            </a:r>
          </a:p>
          <a:p>
            <a:pPr algn="r">
              <a:defRPr lang="en-US" sz="1400" dirty="0"/>
            </a:pPr>
            <a:endParaRPr lang="en-US" sz="1400" b="1" dirty="0">
              <a:solidFill>
                <a:schemeClr val="bg2"/>
              </a:solidFill>
              <a:latin typeface="Times New Roman" pitchFamily="18" charset="0"/>
              <a:cs typeface="Times New Roman" pitchFamily="18" charset="0"/>
            </a:endParaRPr>
          </a:p>
        </p:txBody>
      </p:sp>
    </p:spTree>
    <p:extLst>
      <p:ext uri="{36F2C982-3BAD-4095-8EEE-84E198B6192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Advantages of proposed system</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a:t>
            </a:r>
            <a:r>
              <a:rPr smtClean="0">
                <a:latin typeface="Times New Roman" pitchFamily="18" charset="0"/>
                <a:cs typeface="Times New Roman" pitchFamily="18" charset="0"/>
              </a:rPr>
              <a:t>ost saving</a:t>
            </a:r>
          </a:p>
          <a:p>
            <a:r>
              <a:rPr lang="en-US" dirty="0" smtClean="0">
                <a:latin typeface="Times New Roman" pitchFamily="18" charset="0"/>
                <a:cs typeface="Times New Roman" pitchFamily="18" charset="0"/>
              </a:rPr>
              <a:t>E</a:t>
            </a:r>
            <a:r>
              <a:rPr smtClean="0">
                <a:latin typeface="Times New Roman" pitchFamily="18" charset="0"/>
                <a:cs typeface="Times New Roman" pitchFamily="18" charset="0"/>
              </a:rPr>
              <a:t>fficient when compared to existing systems</a:t>
            </a:r>
          </a:p>
          <a:p>
            <a:r>
              <a:rPr lang="en-US" dirty="0" smtClean="0">
                <a:latin typeface="Times New Roman" pitchFamily="18" charset="0"/>
                <a:cs typeface="Times New Roman" pitchFamily="18" charset="0"/>
              </a:rPr>
              <a:t>W</a:t>
            </a:r>
            <a:r>
              <a:rPr smtClean="0">
                <a:latin typeface="Times New Roman" pitchFamily="18" charset="0"/>
                <a:cs typeface="Times New Roman" pitchFamily="18" charset="0"/>
              </a:rPr>
              <a:t>e can find out </a:t>
            </a:r>
            <a:r>
              <a:rPr lang="en-IN" dirty="0" smtClean="0">
                <a:latin typeface="Times New Roman" pitchFamily="18" charset="0"/>
                <a:cs typeface="Times New Roman" pitchFamily="18" charset="0"/>
              </a:rPr>
              <a:t> the exact position of the stones and also marking the stones. </a:t>
            </a:r>
            <a:endParaRPr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This detection can be done in any available PC’s and hence any normal being can check an ultrasound for a kidney stone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4FACD725-0E72-484F-80D3-59859723B3D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AE0FCEA-682F-44FE-9A3C-972B2FEFE686}"/>
              </a:ext>
            </a:extLst>
          </p:cNvPr>
          <p:cNvSpPr>
            <a:spLocks noGrp="1"/>
          </p:cNvSpPr>
          <p:nvPr>
            <p:ph type="title"/>
          </p:nvPr>
        </p:nvSpPr>
        <p:spPr>
          <a:xfrm>
            <a:off x="885825" y="196643"/>
            <a:ext cx="7381874" cy="851107"/>
          </a:xfrm>
        </p:spPr>
        <p:txBody>
          <a:bodyPr vert="horz" rtlCol="0"/>
          <a:lstStyle/>
          <a:p>
            <a:r>
              <a:rPr sz="2400" b="1" smtClean="0">
                <a:latin typeface="Times New Roman" pitchFamily="18" charset="0"/>
                <a:cs typeface="Times New Roman" pitchFamily="18" charset="0"/>
              </a:rPr>
              <a:t>‌SOFTWARE &amp; HARDWARE REQUIREMENTS</a:t>
            </a:r>
            <a:br>
              <a:rPr sz="2400" b="1" smtClean="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3" name="Content Placeholder 2">
            <a:extLst>
              <a:ext uri="{0A27D2C3-26BD-4584-9923-272110ADDC0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20E9FA4-4685-402B-B3C4-62FC33D58238}"/>
              </a:ext>
            </a:extLst>
          </p:cNvPr>
          <p:cNvSpPr>
            <a:spLocks noGrp="1"/>
          </p:cNvSpPr>
          <p:nvPr>
            <p:ph idx="1"/>
          </p:nvPr>
        </p:nvSpPr>
        <p:spPr>
          <a:xfrm>
            <a:off x="885825" y="1200150"/>
            <a:ext cx="7381874" cy="3429000"/>
          </a:xfrm>
        </p:spPr>
        <p:txBody>
          <a:bodyPr vert="horz" rtlCol="0">
            <a:normAutofit lnSpcReduction="10000"/>
          </a:bodyPr>
          <a:lstStyle/>
          <a:p>
            <a:pPr>
              <a:lnSpc>
                <a:spcPct val="150000"/>
              </a:lnSpc>
              <a:buNone/>
            </a:pPr>
            <a:r>
              <a:rPr sz="1600" smtClean="0">
                <a:latin typeface="Times New Roman" pitchFamily="18" charset="0"/>
                <a:cs typeface="Times New Roman" pitchFamily="18" charset="0"/>
              </a:rPr>
              <a:t>‌Software requirements specification:</a:t>
            </a:r>
            <a:br>
              <a:rPr sz="1600" smtClean="0">
                <a:latin typeface="Times New Roman" pitchFamily="18" charset="0"/>
                <a:cs typeface="Times New Roman" pitchFamily="18" charset="0"/>
              </a:rPr>
            </a:br>
            <a:r>
              <a:rPr sz="1600" smtClean="0">
                <a:latin typeface="Times New Roman" pitchFamily="18" charset="0"/>
                <a:cs typeface="Times New Roman" pitchFamily="18" charset="0"/>
              </a:rPr>
              <a:t>Operating System  : Windows 7 or above</a:t>
            </a:r>
            <a:br>
              <a:rPr sz="1600" smtClean="0">
                <a:latin typeface="Times New Roman" pitchFamily="18" charset="0"/>
                <a:cs typeface="Times New Roman" pitchFamily="18" charset="0"/>
              </a:rPr>
            </a:br>
            <a:r>
              <a:rPr sz="1600" smtClean="0">
                <a:latin typeface="Times New Roman" pitchFamily="18" charset="0"/>
                <a:cs typeface="Times New Roman" pitchFamily="18" charset="0"/>
              </a:rPr>
              <a:t>Python IDE 	 : Python 3.7 or above</a:t>
            </a:r>
            <a:br>
              <a:rPr sz="1600" smtClean="0">
                <a:latin typeface="Times New Roman" pitchFamily="18" charset="0"/>
                <a:cs typeface="Times New Roman" pitchFamily="18" charset="0"/>
              </a:rPr>
            </a:br>
            <a:r>
              <a:rPr sz="1600" smtClean="0">
                <a:latin typeface="Times New Roman" pitchFamily="18" charset="0"/>
                <a:cs typeface="Times New Roman" pitchFamily="18" charset="0"/>
              </a:rPr>
              <a:t>Jupyter Notebook, Anaconda 3.5 or above</a:t>
            </a:r>
          </a:p>
          <a:p>
            <a:pPr>
              <a:lnSpc>
                <a:spcPct val="150000"/>
              </a:lnSpc>
              <a:buNone/>
            </a:pPr>
            <a:r>
              <a:rPr sz="1600" smtClean="0">
                <a:latin typeface="Times New Roman" pitchFamily="18" charset="0"/>
                <a:cs typeface="Times New Roman" pitchFamily="18" charset="0"/>
              </a:rPr>
              <a:t>Hardware requirements specification:</a:t>
            </a:r>
            <a:br>
              <a:rPr sz="1600" smtClean="0">
                <a:latin typeface="Times New Roman" pitchFamily="18" charset="0"/>
                <a:cs typeface="Times New Roman" pitchFamily="18" charset="0"/>
              </a:rPr>
            </a:br>
            <a:r>
              <a:rPr sz="1600" smtClean="0">
                <a:latin typeface="Times New Roman" pitchFamily="18" charset="0"/>
                <a:cs typeface="Times New Roman" pitchFamily="18" charset="0"/>
              </a:rPr>
              <a:t>Processor 	: Intel i3 or above</a:t>
            </a:r>
            <a:br>
              <a:rPr sz="1600" smtClean="0">
                <a:latin typeface="Times New Roman" pitchFamily="18" charset="0"/>
                <a:cs typeface="Times New Roman" pitchFamily="18" charset="0"/>
              </a:rPr>
            </a:br>
            <a:r>
              <a:rPr sz="1600" smtClean="0">
                <a:latin typeface="Times New Roman" pitchFamily="18" charset="0"/>
                <a:cs typeface="Times New Roman" pitchFamily="18" charset="0"/>
              </a:rPr>
              <a:t> HARDDISK	: 500 GB minimum</a:t>
            </a:r>
            <a:br>
              <a:rPr sz="1600" smtClean="0">
                <a:latin typeface="Times New Roman" pitchFamily="18" charset="0"/>
                <a:cs typeface="Times New Roman" pitchFamily="18" charset="0"/>
              </a:rPr>
            </a:br>
            <a:r>
              <a:rPr sz="1600" smtClean="0">
                <a:latin typeface="Times New Roman" pitchFamily="18" charset="0"/>
                <a:cs typeface="Times New Roman" pitchFamily="18" charset="0"/>
              </a:rPr>
              <a:t>RAM 		: &gt;4 GB</a:t>
            </a:r>
            <a:br>
              <a:rPr sz="1600" smtClean="0">
                <a:latin typeface="Times New Roman" pitchFamily="18" charset="0"/>
                <a:cs typeface="Times New Roman" pitchFamily="18" charset="0"/>
              </a:rPr>
            </a:br>
            <a:endParaRPr lang="en-US" sz="1500" dirty="0">
              <a:latin typeface="Times New Roman" pitchFamily="18" charset="0"/>
              <a:cs typeface="Times New Roman" pitchFamily="18" charset="0"/>
            </a:endParaRPr>
          </a:p>
        </p:txBody>
      </p:sp>
    </p:spTree>
    <p:extLst>
      <p:ext uri="{335D1F7B-8624-49F2-AF1A-1D804D9A406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7">
            <a:extLst>
              <a:ext uri="{4670E375-A95F-4434-A9D6-4D62A34BF82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B94FF78-2D00-4635-95FA-A74AF70C504C}"/>
              </a:ext>
            </a:extLst>
          </p:cNvPr>
          <p:cNvSpPr>
            <a:spLocks noGrp="1"/>
          </p:cNvSpPr>
          <p:nvPr>
            <p:ph type="title"/>
          </p:nvPr>
        </p:nvSpPr>
        <p:spPr>
          <a:xfrm>
            <a:off x="885825" y="196645"/>
            <a:ext cx="7381874" cy="622505"/>
          </a:xfrm>
        </p:spPr>
        <p:txBody>
          <a:bodyPr vert="horz" rtlCol="0"/>
          <a:lstStyle/>
          <a:p>
            <a:r>
              <a:rPr lang="en-US" b="1" dirty="0">
                <a:latin typeface="Lato"/>
              </a:rPr>
              <a:t>APPROACH</a:t>
            </a:r>
          </a:p>
        </p:txBody>
      </p:sp>
      <p:sp>
        <p:nvSpPr>
          <p:cNvPr id="3" name="Content Placeholder 2">
            <a:extLst>
              <a:ext uri="{B46A32D4-6F81-4AEB-BC91-8223226BEA6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B34C438-50DF-4667-BD0D-052C6EC25726}"/>
              </a:ext>
            </a:extLst>
          </p:cNvPr>
          <p:cNvSpPr>
            <a:spLocks noGrp="1"/>
          </p:cNvSpPr>
          <p:nvPr>
            <p:ph idx="1"/>
          </p:nvPr>
        </p:nvSpPr>
        <p:spPr>
          <a:xfrm>
            <a:off x="885825" y="904122"/>
            <a:ext cx="7381874" cy="3750068"/>
          </a:xfrm>
        </p:spPr>
        <p:txBody>
          <a:bodyPr vert="horz" rtlCol="0">
            <a:normAutofit/>
          </a:bodyPr>
          <a:lstStyle/>
          <a:p>
            <a:pPr>
              <a:lnSpc>
                <a:spcPct val="125000"/>
              </a:lnSpc>
            </a:pPr>
            <a:r>
              <a:rPr lang="en-US" sz="1400" dirty="0">
                <a:latin typeface="Times New Roman"/>
              </a:rPr>
              <a:t>To detect the kidney stone, we used the following approach:</a:t>
            </a:r>
          </a:p>
          <a:p>
            <a:pPr>
              <a:lnSpc>
                <a:spcPct val="125000"/>
              </a:lnSpc>
            </a:pPr>
            <a:r>
              <a:rPr lang="en-US" sz="1400" dirty="0">
                <a:latin typeface="Times New Roman"/>
              </a:rPr>
              <a:t>The kidney stone produces an acoustic shadow in the ultrasound image. An acoustic shadow or sound shadow is an area through which the sound waves fail to propagate due to topographical obstructions. In this case, the kidney stone is the barrier that disrupts the sound waves. Once we detect the shadow, the stone can be </a:t>
            </a:r>
            <a:r>
              <a:rPr lang="en-US" sz="1400" dirty="0" smtClean="0">
                <a:latin typeface="Times New Roman"/>
              </a:rPr>
              <a:t>located.</a:t>
            </a:r>
            <a:endParaRPr lang="en-US" sz="1400" dirty="0">
              <a:latin typeface="Times New Roman"/>
            </a:endParaRPr>
          </a:p>
          <a:p>
            <a:pPr>
              <a:lnSpc>
                <a:spcPct val="125000"/>
              </a:lnSpc>
            </a:pPr>
            <a:r>
              <a:rPr lang="en-US" sz="1400" dirty="0">
                <a:latin typeface="Times New Roman"/>
              </a:rPr>
              <a:t>The ultrasound images contain speckle noise.To process the image and detect the location of the stone in the image, we need to remove the noise. Thus, the first step is to enhance the image by using various sharpening and smoothing filters.</a:t>
            </a:r>
          </a:p>
          <a:p>
            <a:pPr>
              <a:lnSpc>
                <a:spcPct val="125000"/>
              </a:lnSpc>
            </a:pPr>
            <a:r>
              <a:rPr lang="en-US" sz="1400" dirty="0">
                <a:latin typeface="Times New Roman"/>
              </a:rPr>
              <a:t>After the image is enhanced, image segmentation is used to differentiate between the shadow and the stone by separating the foreground and the background</a:t>
            </a:r>
          </a:p>
        </p:txBody>
      </p:sp>
    </p:spTree>
    <p:extLst>
      <p:ext uri="{5D070327-926C-41CF-A11F-67F279CC34E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5825" y="514350"/>
            <a:ext cx="7381874" cy="4114800"/>
          </a:xfrm>
        </p:spPr>
        <p:txBody>
          <a:bodyPr>
            <a:normAutofit/>
          </a:bodyPr>
          <a:lstStyle/>
          <a:p>
            <a:pPr>
              <a:buNone/>
            </a:pPr>
            <a:r>
              <a:rPr lang="en-US" sz="1500" dirty="0" smtClean="0">
                <a:solidFill>
                  <a:schemeClr val="tx1"/>
                </a:solidFill>
                <a:latin typeface="Times New Roman" pitchFamily="18" charset="0"/>
                <a:cs typeface="Times New Roman" pitchFamily="18" charset="0"/>
              </a:rPr>
              <a:t>W</a:t>
            </a:r>
            <a:r>
              <a:rPr sz="1500" smtClean="0">
                <a:solidFill>
                  <a:schemeClr val="tx1"/>
                </a:solidFill>
                <a:latin typeface="Times New Roman" pitchFamily="18" charset="0"/>
                <a:cs typeface="Times New Roman" pitchFamily="18" charset="0"/>
              </a:rPr>
              <a:t>e will use the following </a:t>
            </a:r>
            <a:r>
              <a:rPr sz="1500" smtClean="0">
                <a:latin typeface="Times New Roman"/>
              </a:rPr>
              <a:t>various sharpening and smoothing filters:</a:t>
            </a:r>
            <a:endParaRPr sz="1500" smtClean="0">
              <a:solidFill>
                <a:schemeClr val="tx1"/>
              </a:solidFill>
              <a:latin typeface="Times New Roman" pitchFamily="18" charset="0"/>
              <a:cs typeface="Times New Roman" pitchFamily="18" charset="0"/>
            </a:endParaRPr>
          </a:p>
          <a:p>
            <a:pPr>
              <a:buNone/>
            </a:pPr>
            <a:r>
              <a:rPr sz="1500" smtClean="0">
                <a:solidFill>
                  <a:schemeClr val="tx1"/>
                </a:solidFill>
                <a:latin typeface="Times New Roman" pitchFamily="18" charset="0"/>
                <a:cs typeface="Times New Roman" pitchFamily="18" charset="0"/>
              </a:rPr>
              <a:t>Gaussian Filter :</a:t>
            </a:r>
          </a:p>
          <a:p>
            <a:r>
              <a:rPr sz="1500" smtClean="0">
                <a:solidFill>
                  <a:schemeClr val="tx1"/>
                </a:solidFill>
                <a:latin typeface="Times New Roman" pitchFamily="18" charset="0"/>
                <a:cs typeface="Times New Roman" pitchFamily="18" charset="0"/>
              </a:rPr>
              <a:t>A Gaussian filter is a linear filter. It's usually used to blur the image or to reduce noise. If you use two of them and subtract, you can use them for "unsharp masking" (edge detection). The Gaussian filter alone will blur edges and reduce contrast. </a:t>
            </a:r>
          </a:p>
          <a:p>
            <a:pPr>
              <a:buNone/>
            </a:pPr>
            <a:r>
              <a:rPr sz="1500" smtClean="0">
                <a:solidFill>
                  <a:schemeClr val="tx1"/>
                </a:solidFill>
                <a:latin typeface="Times New Roman" pitchFamily="18" charset="0"/>
                <a:cs typeface="Times New Roman" pitchFamily="18" charset="0"/>
              </a:rPr>
              <a:t>Median Blur :</a:t>
            </a:r>
          </a:p>
          <a:p>
            <a:r>
              <a:rPr sz="1500" smtClean="0">
                <a:solidFill>
                  <a:schemeClr val="tx1"/>
                </a:solidFill>
                <a:latin typeface="Times New Roman" pitchFamily="18" charset="0"/>
                <a:cs typeface="Times New Roman" pitchFamily="18" charset="0"/>
              </a:rPr>
              <a:t>In general median filter may be used for filtering different types of noise but it is the best choice for images corrupted by 'salt and pepper' noise. This is not common type of noise. It appears when a CCD matrix pixel is corrupted or when the data transmission is unstable. A situation of that kind occurs on the satellite imagery (data transmission errors) or MRI scans.Median filter works very well with the salt and pepper noise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5825" y="361950"/>
            <a:ext cx="7381874" cy="4267200"/>
          </a:xfrm>
        </p:spPr>
        <p:txBody>
          <a:bodyPr>
            <a:noAutofit/>
          </a:bodyPr>
          <a:lstStyle/>
          <a:p>
            <a:pPr>
              <a:buNone/>
            </a:pPr>
            <a:r>
              <a:rPr lang="en-IN" sz="1500" dirty="0" smtClean="0">
                <a:solidFill>
                  <a:schemeClr val="tx1"/>
                </a:solidFill>
                <a:latin typeface="Times New Roman" pitchFamily="18" charset="0"/>
                <a:cs typeface="Times New Roman" pitchFamily="18" charset="0"/>
              </a:rPr>
              <a:t>Gaussian Blur :</a:t>
            </a:r>
          </a:p>
          <a:p>
            <a:r>
              <a:rPr lang="en-IN" sz="1500" dirty="0" smtClean="0">
                <a:solidFill>
                  <a:schemeClr val="tx1"/>
                </a:solidFill>
                <a:latin typeface="Times New Roman" pitchFamily="18" charset="0"/>
                <a:cs typeface="Times New Roman" pitchFamily="18" charset="0"/>
              </a:rPr>
              <a:t>a Gaussian blur (also known as Gaussian smoothing) is the result of blurring an image by a Gaussian function (named after mathematician and scientist Carl Friedrich Gauss). It is a widely used effect in graphics software, typically to reduce image noise and reduce detail. The visual effect of this blurring technique is a smooth blur resembling that of viewing the image through a translucent screen, distinctly different from the </a:t>
            </a:r>
            <a:r>
              <a:rPr lang="en-IN" sz="1500" dirty="0" err="1" smtClean="0">
                <a:solidFill>
                  <a:schemeClr val="tx1"/>
                </a:solidFill>
                <a:latin typeface="Times New Roman" pitchFamily="18" charset="0"/>
                <a:cs typeface="Times New Roman" pitchFamily="18" charset="0"/>
              </a:rPr>
              <a:t>bokeh</a:t>
            </a:r>
            <a:r>
              <a:rPr lang="en-IN" sz="1500" dirty="0" smtClean="0">
                <a:solidFill>
                  <a:schemeClr val="tx1"/>
                </a:solidFill>
                <a:latin typeface="Times New Roman" pitchFamily="18" charset="0"/>
                <a:cs typeface="Times New Roman" pitchFamily="18" charset="0"/>
              </a:rPr>
              <a:t> effect produced by an out-of-focus lens or the shadow of an object under usual illumination.</a:t>
            </a:r>
          </a:p>
          <a:p>
            <a:pPr>
              <a:buNone/>
            </a:pPr>
            <a:r>
              <a:rPr lang="en-IN" sz="1500" dirty="0" err="1" smtClean="0">
                <a:solidFill>
                  <a:schemeClr val="tx1"/>
                </a:solidFill>
                <a:latin typeface="Times New Roman" pitchFamily="18" charset="0"/>
                <a:cs typeface="Times New Roman" pitchFamily="18" charset="0"/>
              </a:rPr>
              <a:t>Laplacian</a:t>
            </a:r>
            <a:r>
              <a:rPr lang="en-IN" sz="1500" dirty="0" smtClean="0">
                <a:solidFill>
                  <a:schemeClr val="tx1"/>
                </a:solidFill>
                <a:latin typeface="Times New Roman" pitchFamily="18" charset="0"/>
                <a:cs typeface="Times New Roman" pitchFamily="18" charset="0"/>
              </a:rPr>
              <a:t> filter :</a:t>
            </a:r>
          </a:p>
          <a:p>
            <a:r>
              <a:rPr lang="en-IN" sz="1500" dirty="0" smtClean="0">
                <a:solidFill>
                  <a:schemeClr val="tx1"/>
                </a:solidFill>
                <a:latin typeface="Times New Roman" pitchFamily="18" charset="0"/>
                <a:cs typeface="Times New Roman" pitchFamily="18" charset="0"/>
              </a:rPr>
              <a:t>The </a:t>
            </a:r>
            <a:r>
              <a:rPr lang="en-IN" sz="1500" dirty="0" err="1" smtClean="0">
                <a:solidFill>
                  <a:schemeClr val="tx1"/>
                </a:solidFill>
                <a:latin typeface="Times New Roman" pitchFamily="18" charset="0"/>
                <a:cs typeface="Times New Roman" pitchFamily="18" charset="0"/>
              </a:rPr>
              <a:t>Laplacian</a:t>
            </a:r>
            <a:r>
              <a:rPr lang="en-IN" sz="1500" dirty="0" smtClean="0">
                <a:solidFill>
                  <a:schemeClr val="tx1"/>
                </a:solidFill>
                <a:latin typeface="Times New Roman" pitchFamily="18" charset="0"/>
                <a:cs typeface="Times New Roman" pitchFamily="18" charset="0"/>
              </a:rPr>
              <a:t> filter is an edge-sharpening filter, which sharpens the edges of the image.</a:t>
            </a:r>
          </a:p>
          <a:p>
            <a:pPr>
              <a:buNone/>
            </a:pPr>
            <a:r>
              <a:rPr lang="en-IN" sz="1500" dirty="0" smtClean="0">
                <a:solidFill>
                  <a:schemeClr val="tx1"/>
                </a:solidFill>
                <a:latin typeface="Times New Roman" pitchFamily="18" charset="0"/>
                <a:cs typeface="Times New Roman" pitchFamily="18" charset="0"/>
              </a:rPr>
              <a:t>Gabor filter: </a:t>
            </a:r>
          </a:p>
          <a:p>
            <a:r>
              <a:rPr lang="en-IN" sz="1500" dirty="0" smtClean="0">
                <a:solidFill>
                  <a:schemeClr val="tx1"/>
                </a:solidFill>
                <a:latin typeface="Times New Roman" pitchFamily="18" charset="0"/>
                <a:cs typeface="Times New Roman" pitchFamily="18" charset="0"/>
              </a:rPr>
              <a:t>In image processing, a Gabor filter, named after Dennis Gabor, is a linear filter used for texture analysis, which essentially means that it analyzes whether there is any specific frequency content in the image in specific directions in a localized region around the point or region of analysis. </a:t>
            </a:r>
            <a:endParaRPr lang="en-IN" sz="15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Content Placeholder 2">
            <a:extLst>
              <a:ext uri="{B579536C-C818-44DD-809A-15704360FC5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E156598-B9D9-4FFD-897C-D77C6AB075F1}"/>
              </a:ext>
            </a:extLst>
          </p:cNvPr>
          <p:cNvSpPr>
            <a:spLocks noGrp="1"/>
          </p:cNvSpPr>
          <p:nvPr>
            <p:ph idx="1"/>
          </p:nvPr>
        </p:nvSpPr>
        <p:spPr>
          <a:xfrm>
            <a:off x="885825" y="374075"/>
            <a:ext cx="7381874" cy="4118724"/>
          </a:xfrm>
        </p:spPr>
        <p:txBody>
          <a:bodyPr vert="horz" rtlCol="0">
            <a:noAutofit/>
          </a:bodyPr>
          <a:lstStyle/>
          <a:p>
            <a:r>
              <a:rPr lang="en-US" sz="1400" dirty="0">
                <a:latin typeface="Times New Roman"/>
              </a:rPr>
              <a:t>The first step was to get a clear and better quality of the data so we worked on the </a:t>
            </a:r>
            <a:r>
              <a:rPr lang="en-US" sz="1400" b="1" dirty="0">
                <a:solidFill>
                  <a:srgbClr val="E69138"/>
                </a:solidFill>
                <a:latin typeface="Times New Roman"/>
              </a:rPr>
              <a:t>IMAGE ENHANCEMENT</a:t>
            </a:r>
            <a:r>
              <a:rPr lang="en-US" sz="1400" dirty="0">
                <a:latin typeface="Times New Roman"/>
              </a:rPr>
              <a:t>:</a:t>
            </a:r>
          </a:p>
          <a:p>
            <a:r>
              <a:rPr lang="en-US" sz="1400" dirty="0">
                <a:latin typeface="Times New Roman"/>
              </a:rPr>
              <a:t>1.   The first one we applied was </a:t>
            </a:r>
            <a:r>
              <a:rPr lang="en-US" sz="1400" dirty="0">
                <a:solidFill>
                  <a:srgbClr val="E69138"/>
                </a:solidFill>
                <a:latin typeface="Times New Roman"/>
              </a:rPr>
              <a:t>Frequency Domain + Gaussian Filter</a:t>
            </a:r>
            <a:r>
              <a:rPr lang="en-US" sz="1400" dirty="0">
                <a:latin typeface="Times New Roman"/>
              </a:rPr>
              <a:t>. Here we had to divide the image into two plains real plain and complex plain and then apply the Gaussian Filter in both.</a:t>
            </a:r>
          </a:p>
          <a:p>
            <a:r>
              <a:rPr lang="en-US" sz="1400" dirty="0">
                <a:latin typeface="Times New Roman"/>
              </a:rPr>
              <a:t>2.   The second attempt was with </a:t>
            </a:r>
            <a:r>
              <a:rPr lang="en-US" sz="1400" dirty="0">
                <a:solidFill>
                  <a:srgbClr val="E69138"/>
                </a:solidFill>
                <a:latin typeface="Times New Roman"/>
              </a:rPr>
              <a:t>Gaussian Blur + Laplacian Filter</a:t>
            </a:r>
            <a:r>
              <a:rPr lang="en-US" sz="1400" dirty="0">
                <a:latin typeface="Times New Roman"/>
              </a:rPr>
              <a:t>. We had to apply Gaussian Blur to make Laplacian filter less sensitive to noise.</a:t>
            </a:r>
          </a:p>
          <a:p>
            <a:r>
              <a:rPr lang="en-US" sz="1400" dirty="0">
                <a:latin typeface="Times New Roman"/>
              </a:rPr>
              <a:t>3.   On further studies, we found in some research papers (link given below) that Ultrasounds give speckle noise. So, our third attempt was to replace Gaussian Blur with </a:t>
            </a:r>
            <a:r>
              <a:rPr lang="en-US" sz="1400" dirty="0">
                <a:solidFill>
                  <a:srgbClr val="E69138"/>
                </a:solidFill>
                <a:latin typeface="Times New Roman"/>
              </a:rPr>
              <a:t>Median Blur</a:t>
            </a:r>
            <a:r>
              <a:rPr lang="en-US" sz="1400" dirty="0">
                <a:latin typeface="Times New Roman"/>
              </a:rPr>
              <a:t> as the latter is more effective for low-level noises like speckle noise, salt-and-pepper noise etc. followed by </a:t>
            </a:r>
            <a:r>
              <a:rPr lang="en-US" sz="1400" dirty="0">
                <a:solidFill>
                  <a:srgbClr val="E69138"/>
                </a:solidFill>
                <a:latin typeface="Times New Roman"/>
              </a:rPr>
              <a:t>Laplacian filter</a:t>
            </a:r>
            <a:r>
              <a:rPr lang="en-US" sz="1400" dirty="0">
                <a:latin typeface="Times New Roman"/>
              </a:rPr>
              <a:t>.</a:t>
            </a:r>
          </a:p>
          <a:p>
            <a:r>
              <a:rPr lang="en-US" sz="1400" dirty="0">
                <a:latin typeface="Times New Roman"/>
              </a:rPr>
              <a:t>4.   In the application of the </a:t>
            </a:r>
            <a:r>
              <a:rPr lang="en-US" sz="1400" dirty="0">
                <a:solidFill>
                  <a:srgbClr val="E69138"/>
                </a:solidFill>
                <a:latin typeface="Times New Roman"/>
              </a:rPr>
              <a:t>Gabor filter,</a:t>
            </a:r>
            <a:r>
              <a:rPr lang="en-US" sz="1400" dirty="0">
                <a:solidFill>
                  <a:srgbClr val="FF0000"/>
                </a:solidFill>
                <a:latin typeface="Times New Roman"/>
              </a:rPr>
              <a:t> </a:t>
            </a:r>
            <a:r>
              <a:rPr lang="en-US" sz="1400" dirty="0">
                <a:latin typeface="Times New Roman"/>
              </a:rPr>
              <a:t>the restored image is enriched with optimal resolution in both spatial and frequency domains (as stated in one of the research papers,whose link is given below). 2-D Gabor filter is easier to tune the direction and radial frequency bandwidth, and easier to tune center frequency, so they can simultaneously get the best resolution in the spatial domain and frequency domain.</a:t>
            </a:r>
          </a:p>
        </p:txBody>
      </p:sp>
    </p:spTree>
    <p:extLst>
      <p:ext uri="{0554466B-1373-411C-9C93-1A39126398B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Content Placeholder 2">
            <a:extLst>
              <a:ext uri="{839475C6-4D07-4335-8DE5-8FE9B3AB88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E2E8B73-2CE3-4BA8-835F-06C5AC494A64}"/>
              </a:ext>
            </a:extLst>
          </p:cNvPr>
          <p:cNvSpPr>
            <a:spLocks noGrp="1"/>
          </p:cNvSpPr>
          <p:nvPr>
            <p:ph idx="1"/>
          </p:nvPr>
        </p:nvSpPr>
        <p:spPr/>
        <p:txBody>
          <a:bodyPr vert="horz" rtlCol="0">
            <a:normAutofit/>
          </a:bodyPr>
          <a:lstStyle/>
          <a:p>
            <a:pPr>
              <a:lnSpc>
                <a:spcPct val="150000"/>
              </a:lnSpc>
            </a:pPr>
            <a:r>
              <a:rPr lang="en-US" sz="1400" dirty="0">
                <a:latin typeface="Times New Roman"/>
              </a:rPr>
              <a:t>Now we moved to our next step </a:t>
            </a:r>
            <a:r>
              <a:rPr lang="en-US" sz="1400" b="1" dirty="0">
                <a:solidFill>
                  <a:srgbClr val="E69138"/>
                </a:solidFill>
                <a:latin typeface="Times New Roman"/>
              </a:rPr>
              <a:t>HISTOGRAM EQUALIZATION</a:t>
            </a:r>
            <a:r>
              <a:rPr lang="en-US" sz="1400" dirty="0">
                <a:latin typeface="Times New Roman"/>
              </a:rPr>
              <a:t>. </a:t>
            </a:r>
          </a:p>
          <a:p>
            <a:pPr>
              <a:lnSpc>
                <a:spcPct val="150000"/>
              </a:lnSpc>
            </a:pPr>
            <a:r>
              <a:rPr lang="en-US" sz="1400" dirty="0">
                <a:latin typeface="Times New Roman"/>
              </a:rPr>
              <a:t>It is a technique for adjusting image intensities to enhance contrast. It assigns the intensity values of pixels in the input image such that the output image contains a uniform distribution of intensities. It improves contrast and obtains a uniform histogram. This technique can be used on a whole image or just on a part of an image. This process leads to an increase in contrast of the shadow of the stone and the stone itself. Thus, it became more visible.</a:t>
            </a:r>
          </a:p>
        </p:txBody>
      </p:sp>
    </p:spTree>
    <p:extLst>
      <p:ext uri="{7985FDCE-1BDB-4E8A-A421-F653B503B4F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5824" y="361950"/>
            <a:ext cx="7648575" cy="4419600"/>
          </a:xfrm>
        </p:spPr>
        <p:txBody>
          <a:bodyPr>
            <a:normAutofit fontScale="85000" lnSpcReduction="20000"/>
          </a:bodyPr>
          <a:lstStyle/>
          <a:p>
            <a:pPr>
              <a:buNone/>
            </a:pPr>
            <a:r>
              <a:rPr lang="en-IN" b="1" dirty="0" smtClean="0">
                <a:latin typeface="Times New Roman" pitchFamily="18" charset="0"/>
                <a:cs typeface="Times New Roman" pitchFamily="18" charset="0"/>
              </a:rPr>
              <a:t>Histogram Equalization Algorithm</a:t>
            </a:r>
          </a:p>
          <a:p>
            <a:pPr>
              <a:buNone/>
            </a:pPr>
            <a:r>
              <a:rPr lang="en-IN" dirty="0" smtClean="0">
                <a:latin typeface="Times New Roman" pitchFamily="18" charset="0"/>
                <a:cs typeface="Times New Roman" pitchFamily="18" charset="0"/>
              </a:rPr>
              <a:t>	Histogram Equalization aims to enhance the contrast of an image by stretching out the most frequently used intensity values. It’s objective is to increase contrast in areas where it’s low resulting in an image that displays an increased number of darker and lighter areas.</a:t>
            </a:r>
          </a:p>
          <a:p>
            <a:pPr>
              <a:buNone/>
            </a:pPr>
            <a:r>
              <a:rPr lang="en-IN" dirty="0" smtClean="0">
                <a:latin typeface="Times New Roman" pitchFamily="18" charset="0"/>
                <a:cs typeface="Times New Roman" pitchFamily="18" charset="0"/>
              </a:rPr>
              <a:t>	The histogram equalization algorithm can be broken up into four main parts:</a:t>
            </a:r>
          </a:p>
          <a:p>
            <a:r>
              <a:rPr lang="en-IN" dirty="0" smtClean="0">
                <a:latin typeface="Times New Roman" pitchFamily="18" charset="0"/>
                <a:cs typeface="Times New Roman" pitchFamily="18" charset="0"/>
              </a:rPr>
              <a:t>Creating the histogram</a:t>
            </a:r>
          </a:p>
          <a:p>
            <a:r>
              <a:rPr lang="en-IN" dirty="0" smtClean="0">
                <a:latin typeface="Times New Roman" pitchFamily="18" charset="0"/>
                <a:cs typeface="Times New Roman" pitchFamily="18" charset="0"/>
              </a:rPr>
              <a:t>Calculating the histograms cumulative sum</a:t>
            </a:r>
          </a:p>
          <a:p>
            <a:r>
              <a:rPr lang="en-IN" dirty="0" smtClean="0">
                <a:latin typeface="Times New Roman" pitchFamily="18" charset="0"/>
                <a:cs typeface="Times New Roman" pitchFamily="18" charset="0"/>
              </a:rPr>
              <a:t>Making a mapping from old colours to new ones</a:t>
            </a:r>
          </a:p>
          <a:p>
            <a:r>
              <a:rPr lang="en-IN" dirty="0" smtClean="0">
                <a:latin typeface="Times New Roman" pitchFamily="18" charset="0"/>
                <a:cs typeface="Times New Roman" pitchFamily="18" charset="0"/>
              </a:rPr>
              <a:t>Applying the mapping to create our new image</a:t>
            </a:r>
          </a:p>
          <a:p>
            <a:pPr>
              <a:buNone/>
            </a:pPr>
            <a:r>
              <a:rPr lang="en-IN" b="1" dirty="0" smtClean="0">
                <a:latin typeface="Times New Roman" pitchFamily="18" charset="0"/>
                <a:cs typeface="Times New Roman" pitchFamily="18" charset="0"/>
              </a:rPr>
              <a:t>Creating the Histogram</a:t>
            </a:r>
          </a:p>
          <a:p>
            <a:r>
              <a:rPr lang="en-IN" dirty="0" smtClean="0">
                <a:latin typeface="Times New Roman" pitchFamily="18" charset="0"/>
                <a:cs typeface="Times New Roman" pitchFamily="18" charset="0"/>
              </a:rPr>
              <a:t>The first step is to create a histogram that records the number of pixels at each intensity level, we do this for two reasons:</a:t>
            </a:r>
          </a:p>
          <a:p>
            <a:r>
              <a:rPr lang="en-IN" dirty="0" smtClean="0">
                <a:latin typeface="Times New Roman" pitchFamily="18" charset="0"/>
                <a:cs typeface="Times New Roman" pitchFamily="18" charset="0"/>
              </a:rPr>
              <a:t>It allows us to see how good/bad the colour range of an image is</a:t>
            </a:r>
          </a:p>
          <a:p>
            <a:r>
              <a:rPr lang="en-IN" dirty="0" smtClean="0">
                <a:latin typeface="Times New Roman" pitchFamily="18" charset="0"/>
                <a:cs typeface="Times New Roman" pitchFamily="18" charset="0"/>
              </a:rPr>
              <a:t>We use this histogram to calculate our mapping in the next couple of stages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5825" y="590550"/>
            <a:ext cx="7381874" cy="4114800"/>
          </a:xfrm>
        </p:spPr>
        <p:txBody>
          <a:bodyPr>
            <a:normAutofit fontScale="92500" lnSpcReduction="10000"/>
          </a:bodyPr>
          <a:lstStyle/>
          <a:p>
            <a:pPr>
              <a:buNone/>
            </a:pPr>
            <a:r>
              <a:rPr b="1" smtClean="0">
                <a:latin typeface="Times New Roman" pitchFamily="18" charset="0"/>
                <a:cs typeface="Times New Roman" pitchFamily="18" charset="0"/>
              </a:rPr>
              <a:t>Calculating Cumulative Sum</a:t>
            </a:r>
          </a:p>
          <a:p>
            <a:pPr>
              <a:buNone/>
            </a:pPr>
            <a:r>
              <a:rPr smtClean="0">
                <a:latin typeface="Times New Roman" pitchFamily="18" charset="0"/>
                <a:cs typeface="Times New Roman" pitchFamily="18" charset="0"/>
              </a:rPr>
              <a:t>	The next step is to calculate the cumulative sum (a.k.a running total) of our histogram. This is important for the next stage as it’s used in our mapping calculation; luckily for us, it’s easy to calculate! Let’s look at the Python code:</a:t>
            </a:r>
          </a:p>
          <a:p>
            <a:pPr>
              <a:buNone/>
            </a:pPr>
            <a:r>
              <a:rPr smtClean="0">
                <a:latin typeface="Times New Roman" pitchFamily="18" charset="0"/>
                <a:cs typeface="Times New Roman" pitchFamily="18" charset="0"/>
              </a:rPr>
              <a:t>def make_cumsum(histogram): </a:t>
            </a:r>
          </a:p>
          <a:p>
            <a:pPr>
              <a:buNone/>
            </a:pPr>
            <a:r>
              <a:rPr smtClean="0">
                <a:latin typeface="Times New Roman" pitchFamily="18" charset="0"/>
                <a:cs typeface="Times New Roman" pitchFamily="18" charset="0"/>
              </a:rPr>
              <a:t>""" Create an array that represents the cumulative sum of the histogram """</a:t>
            </a:r>
          </a:p>
          <a:p>
            <a:pPr>
              <a:buNone/>
            </a:pPr>
            <a:r>
              <a:rPr smtClean="0">
                <a:latin typeface="Times New Roman" pitchFamily="18" charset="0"/>
                <a:cs typeface="Times New Roman" pitchFamily="18" charset="0"/>
              </a:rPr>
              <a:t> cumsum = np.zeros(256, dtype=int)</a:t>
            </a:r>
          </a:p>
          <a:p>
            <a:pPr>
              <a:buNone/>
            </a:pPr>
            <a:r>
              <a:rPr smtClean="0">
                <a:latin typeface="Times New Roman" pitchFamily="18" charset="0"/>
                <a:cs typeface="Times New Roman" pitchFamily="18" charset="0"/>
              </a:rPr>
              <a:t> cumsum[0] = histogram[0]</a:t>
            </a:r>
          </a:p>
          <a:p>
            <a:pPr>
              <a:buNone/>
            </a:pPr>
            <a:r>
              <a:rPr smtClean="0">
                <a:latin typeface="Times New Roman" pitchFamily="18" charset="0"/>
                <a:cs typeface="Times New Roman" pitchFamily="18" charset="0"/>
              </a:rPr>
              <a:t> for i in range(1, histogram.size):</a:t>
            </a:r>
          </a:p>
          <a:p>
            <a:pPr>
              <a:buNone/>
            </a:pPr>
            <a:r>
              <a:rPr smtClean="0">
                <a:latin typeface="Times New Roman" pitchFamily="18" charset="0"/>
                <a:cs typeface="Times New Roman" pitchFamily="18" charset="0"/>
              </a:rPr>
              <a:t> cumsum[i] = cumsum[i-1] + histogram[i] </a:t>
            </a:r>
          </a:p>
          <a:p>
            <a:pPr>
              <a:buNone/>
            </a:pPr>
            <a:r>
              <a:rPr smtClean="0">
                <a:latin typeface="Times New Roman" pitchFamily="18" charset="0"/>
                <a:cs typeface="Times New Roman" pitchFamily="18" charset="0"/>
              </a:rPr>
              <a:t>return cumsum</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5825" y="209550"/>
            <a:ext cx="7381874" cy="4648200"/>
          </a:xfrm>
        </p:spPr>
        <p:txBody>
          <a:bodyPr>
            <a:normAutofit lnSpcReduction="10000"/>
          </a:bodyPr>
          <a:lstStyle/>
          <a:p>
            <a:pPr>
              <a:buNone/>
            </a:pPr>
            <a:r>
              <a:rPr lang="en-IN" sz="1400" b="1" dirty="0" smtClean="0">
                <a:latin typeface="Times New Roman" pitchFamily="18" charset="0"/>
                <a:cs typeface="Times New Roman" pitchFamily="18" charset="0"/>
              </a:rPr>
              <a:t>Create a Mapping</a:t>
            </a:r>
          </a:p>
          <a:p>
            <a:r>
              <a:rPr lang="en-IN" sz="1400" dirty="0" smtClean="0">
                <a:latin typeface="Times New Roman" pitchFamily="18" charset="0"/>
                <a:cs typeface="Times New Roman" pitchFamily="18" charset="0"/>
              </a:rPr>
              <a:t>Now for the fun part, let’s make our mapping! The mapping is created from the following formula:</a:t>
            </a:r>
          </a:p>
          <a:p>
            <a:r>
              <a:rPr lang="en-IN" sz="1400" dirty="0" smtClean="0">
                <a:latin typeface="Times New Roman" pitchFamily="18" charset="0"/>
                <a:cs typeface="Times New Roman" pitchFamily="18" charset="0"/>
              </a:rPr>
              <a:t>M(</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a:t>
            </a:r>
            <a:r>
              <a:rPr lang="en-IN" sz="1400" i="1" dirty="0" smtClean="0">
                <a:latin typeface="Times New Roman" pitchFamily="18" charset="0"/>
                <a:cs typeface="Times New Roman" pitchFamily="18" charset="0"/>
              </a:rPr>
              <a:t>max</a:t>
            </a:r>
            <a:r>
              <a:rPr lang="en-IN" sz="1400" dirty="0" smtClean="0">
                <a:latin typeface="Times New Roman" pitchFamily="18" charset="0"/>
                <a:cs typeface="Times New Roman" pitchFamily="18" charset="0"/>
              </a:rPr>
              <a:t>(0,</a:t>
            </a:r>
            <a:r>
              <a:rPr lang="en-IN" sz="1400" i="1" dirty="0" smtClean="0">
                <a:latin typeface="Times New Roman" pitchFamily="18" charset="0"/>
                <a:cs typeface="Times New Roman" pitchFamily="18" charset="0"/>
              </a:rPr>
              <a:t>round</a:t>
            </a:r>
            <a:r>
              <a:rPr lang="en-IN" sz="1400" dirty="0" smtClean="0">
                <a:latin typeface="Times New Roman" pitchFamily="18" charset="0"/>
                <a:cs typeface="Times New Roman" pitchFamily="18" charset="0"/>
              </a:rPr>
              <a:t>((</a:t>
            </a:r>
            <a:r>
              <a:rPr lang="en-IN" sz="1400" i="1" dirty="0" err="1" smtClean="0">
                <a:latin typeface="Times New Roman" pitchFamily="18" charset="0"/>
                <a:cs typeface="Times New Roman" pitchFamily="18" charset="0"/>
              </a:rPr>
              <a:t>grey</a:t>
            </a:r>
            <a:r>
              <a:rPr lang="en-IN" sz="1400" dirty="0" err="1" smtClean="0">
                <a:latin typeface="Times New Roman" pitchFamily="18" charset="0"/>
                <a:cs typeface="Times New Roman" pitchFamily="18" charset="0"/>
              </a:rPr>
              <a:t>_</a:t>
            </a:r>
            <a:r>
              <a:rPr lang="en-IN" sz="1400" i="1" dirty="0" err="1" smtClean="0">
                <a:latin typeface="Times New Roman" pitchFamily="18" charset="0"/>
                <a:cs typeface="Times New Roman" pitchFamily="18" charset="0"/>
              </a:rPr>
              <a:t>levels</a:t>
            </a:r>
            <a:r>
              <a:rPr lang="en-IN" sz="1400" dirty="0" err="1" smtClean="0">
                <a:latin typeface="Times New Roman" pitchFamily="18" charset="0"/>
                <a:cs typeface="Times New Roman" pitchFamily="18" charset="0"/>
              </a:rPr>
              <a:t>∗</a:t>
            </a:r>
            <a:r>
              <a:rPr lang="en-IN" sz="1400" i="1" dirty="0" err="1" smtClean="0">
                <a:latin typeface="Times New Roman" pitchFamily="18" charset="0"/>
                <a:cs typeface="Times New Roman" pitchFamily="18" charset="0"/>
              </a:rPr>
              <a:t>cumsum</a:t>
            </a:r>
            <a:r>
              <a:rPr lang="en-IN" sz="1400" dirty="0" smtClean="0">
                <a:latin typeface="Times New Roman" pitchFamily="18" charset="0"/>
                <a:cs typeface="Times New Roman" pitchFamily="18" charset="0"/>
              </a:rPr>
              <a:t>(</a:t>
            </a:r>
            <a:r>
              <a:rPr lang="en-IN" sz="1400" i="1"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a:t>
            </a:r>
            <a:r>
              <a:rPr lang="en-IN" sz="1400" i="1" dirty="0" err="1" smtClean="0">
                <a:latin typeface="Times New Roman" pitchFamily="18" charset="0"/>
                <a:cs typeface="Times New Roman" pitchFamily="18" charset="0"/>
              </a:rPr>
              <a:t>h</a:t>
            </a:r>
            <a:r>
              <a:rPr lang="en-IN" sz="1400" dirty="0" err="1" smtClean="0">
                <a:latin typeface="Times New Roman" pitchFamily="18" charset="0"/>
                <a:cs typeface="Times New Roman" pitchFamily="18" charset="0"/>
              </a:rPr>
              <a:t>∗</a:t>
            </a:r>
            <a:r>
              <a:rPr lang="en-IN" sz="1400" i="1" dirty="0" err="1" smtClean="0">
                <a:latin typeface="Times New Roman" pitchFamily="18" charset="0"/>
                <a:cs typeface="Times New Roman" pitchFamily="18" charset="0"/>
              </a:rPr>
              <a:t>w</a:t>
            </a:r>
            <a:r>
              <a:rPr lang="en-IN" sz="1400" dirty="0" smtClean="0">
                <a:latin typeface="Times New Roman" pitchFamily="18" charset="0"/>
                <a:cs typeface="Times New Roman" pitchFamily="18" charset="0"/>
              </a:rPr>
              <a:t>))−1)</a:t>
            </a:r>
          </a:p>
          <a:p>
            <a:pPr>
              <a:buNone/>
            </a:pPr>
            <a:r>
              <a:rPr lang="en-IN" sz="1400" dirty="0" smtClean="0">
                <a:latin typeface="Times New Roman" pitchFamily="18" charset="0"/>
                <a:cs typeface="Times New Roman" pitchFamily="18" charset="0"/>
              </a:rPr>
              <a:t>where:</a:t>
            </a:r>
          </a:p>
          <a:p>
            <a:pPr>
              <a:buNone/>
            </a:pP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 = 0 … </a:t>
            </a:r>
            <a:r>
              <a:rPr lang="en-IN" sz="1400" dirty="0" err="1" smtClean="0">
                <a:latin typeface="Times New Roman" pitchFamily="18" charset="0"/>
                <a:cs typeface="Times New Roman" pitchFamily="18" charset="0"/>
              </a:rPr>
              <a:t>grey_levels</a:t>
            </a:r>
            <a:endParaRPr lang="en-IN" sz="1400" dirty="0" smtClean="0">
              <a:latin typeface="Times New Roman" pitchFamily="18" charset="0"/>
              <a:cs typeface="Times New Roman" pitchFamily="18" charset="0"/>
            </a:endParaRPr>
          </a:p>
          <a:p>
            <a:pPr>
              <a:buNone/>
            </a:pPr>
            <a:r>
              <a:rPr lang="en-IN" sz="1400" dirty="0" err="1" smtClean="0">
                <a:latin typeface="Times New Roman" pitchFamily="18" charset="0"/>
                <a:cs typeface="Times New Roman" pitchFamily="18" charset="0"/>
              </a:rPr>
              <a:t>grey_levels</a:t>
            </a:r>
            <a:r>
              <a:rPr lang="en-IN" sz="1400" dirty="0" smtClean="0">
                <a:latin typeface="Times New Roman" pitchFamily="18" charset="0"/>
                <a:cs typeface="Times New Roman" pitchFamily="18" charset="0"/>
              </a:rPr>
              <a:t> = number of grey levels in our image (usually 256)</a:t>
            </a:r>
          </a:p>
          <a:p>
            <a:pPr>
              <a:buNone/>
            </a:pPr>
            <a:r>
              <a:rPr lang="en-IN" sz="1400" dirty="0" err="1" smtClean="0">
                <a:latin typeface="Times New Roman" pitchFamily="18" charset="0"/>
                <a:cs typeface="Times New Roman" pitchFamily="18" charset="0"/>
              </a:rPr>
              <a:t>cumsum</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 = </a:t>
            </a:r>
            <a:r>
              <a:rPr lang="en-IN" sz="1400" dirty="0" err="1" smtClean="0">
                <a:latin typeface="Times New Roman" pitchFamily="18" charset="0"/>
                <a:cs typeface="Times New Roman" pitchFamily="18" charset="0"/>
              </a:rPr>
              <a:t>i’th</a:t>
            </a:r>
            <a:r>
              <a:rPr lang="en-IN" sz="1400" dirty="0" smtClean="0">
                <a:latin typeface="Times New Roman" pitchFamily="18" charset="0"/>
                <a:cs typeface="Times New Roman" pitchFamily="18" charset="0"/>
              </a:rPr>
              <a:t> element of the array produced by our </a:t>
            </a:r>
            <a:r>
              <a:rPr lang="en-IN" sz="1400" dirty="0" err="1" smtClean="0">
                <a:latin typeface="Times New Roman" pitchFamily="18" charset="0"/>
                <a:cs typeface="Times New Roman" pitchFamily="18" charset="0"/>
              </a:rPr>
              <a:t>make_cumsum</a:t>
            </a:r>
            <a:r>
              <a:rPr lang="en-IN" sz="1400" dirty="0" smtClean="0">
                <a:latin typeface="Times New Roman" pitchFamily="18" charset="0"/>
                <a:cs typeface="Times New Roman" pitchFamily="18" charset="0"/>
              </a:rPr>
              <a:t>(histogram) function</a:t>
            </a:r>
          </a:p>
          <a:p>
            <a:pPr>
              <a:buNone/>
            </a:pPr>
            <a:r>
              <a:rPr lang="en-IN" sz="1400" dirty="0" smtClean="0">
                <a:latin typeface="Times New Roman" pitchFamily="18" charset="0"/>
                <a:cs typeface="Times New Roman" pitchFamily="18" charset="0"/>
              </a:rPr>
              <a:t>h, w = the height and width of our image</a:t>
            </a:r>
          </a:p>
          <a:p>
            <a:r>
              <a:rPr lang="en-IN" sz="1400" b="1" dirty="0" smtClean="0">
                <a:latin typeface="Times New Roman" pitchFamily="18" charset="0"/>
                <a:cs typeface="Times New Roman" pitchFamily="18" charset="0"/>
              </a:rPr>
              <a:t>Apply the Mapping</a:t>
            </a:r>
          </a:p>
          <a:p>
            <a:r>
              <a:rPr lang="en-IN" sz="1400" dirty="0" smtClean="0">
                <a:latin typeface="Times New Roman" pitchFamily="18" charset="0"/>
                <a:cs typeface="Times New Roman" pitchFamily="18" charset="0"/>
              </a:rPr>
              <a:t>Time to create our new image, to do this we simply apply the mapping we made in the last step:</a:t>
            </a:r>
          </a:p>
          <a:p>
            <a:r>
              <a:rPr lang="en-IN" sz="1400" dirty="0" err="1" smtClean="0">
                <a:latin typeface="Times New Roman" pitchFamily="18" charset="0"/>
                <a:cs typeface="Times New Roman" pitchFamily="18" charset="0"/>
              </a:rPr>
              <a:t>new_image</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 = mapping[</a:t>
            </a:r>
            <a:r>
              <a:rPr lang="en-IN" sz="1400" dirty="0" err="1" smtClean="0">
                <a:latin typeface="Times New Roman" pitchFamily="18" charset="0"/>
                <a:cs typeface="Times New Roman" pitchFamily="18" charset="0"/>
              </a:rPr>
              <a:t>img</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a:t>
            </a:r>
          </a:p>
          <a:p>
            <a:r>
              <a:rPr lang="en-IN" sz="1400" dirty="0" smtClean="0">
                <a:latin typeface="Times New Roman" pitchFamily="18" charset="0"/>
                <a:cs typeface="Times New Roman" pitchFamily="18" charset="0"/>
              </a:rPr>
              <a:t>The output of this function is an array containing the pixel values of the new, histogram equalized image</a:t>
            </a:r>
            <a:endParaRPr sz="1400" smtClean="0">
              <a:latin typeface="Times New Roman" pitchFamily="18" charset="0"/>
              <a:cs typeface="Times New Roman" pitchFamily="18" charset="0"/>
            </a:endParaRPr>
          </a:p>
          <a:p>
            <a:pPr>
              <a:buNone/>
            </a:pPr>
            <a:endParaRPr lang="en-IN"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6FA4ACF6-5286-45E3-BF60-D942C65EB5D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75C903-F173-4947-8914-E2BC8EB75CBE}"/>
              </a:ext>
            </a:extLst>
          </p:cNvPr>
          <p:cNvSpPr>
            <a:spLocks noGrp="1"/>
          </p:cNvSpPr>
          <p:nvPr>
            <p:ph type="title"/>
          </p:nvPr>
        </p:nvSpPr>
        <p:spPr>
          <a:xfrm>
            <a:off x="885825" y="196643"/>
            <a:ext cx="7381874" cy="594464"/>
          </a:xfrm>
        </p:spPr>
        <p:txBody>
          <a:bodyPr rtlCol="0"/>
          <a:lstStyle/>
          <a:p>
            <a:r>
              <a:rPr lang="en-US" dirty="0"/>
              <a:t>Contents</a:t>
            </a:r>
          </a:p>
        </p:txBody>
      </p:sp>
      <p:sp>
        <p:nvSpPr>
          <p:cNvPr id="3" name="Content Placeholder 2">
            <a:extLst>
              <a:ext uri="{67218430-8BA1-4CA9-BE63-FA023F6B080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236E9FF-1799-4752-B6D0-17F4785C2082}"/>
              </a:ext>
            </a:extLst>
          </p:cNvPr>
          <p:cNvSpPr>
            <a:spLocks noGrp="1"/>
          </p:cNvSpPr>
          <p:nvPr>
            <p:ph idx="1"/>
          </p:nvPr>
        </p:nvSpPr>
        <p:spPr>
          <a:xfrm>
            <a:off x="838200" y="895350"/>
            <a:ext cx="7381874" cy="3637054"/>
          </a:xfrm>
        </p:spPr>
        <p:txBody>
          <a:bodyPr vert="horz" rtlCol="0">
            <a:normAutofit fontScale="77500" lnSpcReduction="20000"/>
          </a:bodyPr>
          <a:lstStyle/>
          <a:p>
            <a:r>
              <a:rPr lang="en-IN" dirty="0" smtClean="0">
                <a:latin typeface="Times New Roman" pitchFamily="18" charset="0"/>
                <a:cs typeface="Times New Roman" pitchFamily="18" charset="0"/>
              </a:rPr>
              <a:t>ABSTRACT </a:t>
            </a:r>
          </a:p>
          <a:p>
            <a:r>
              <a:rPr lang="en-IN" dirty="0" smtClean="0">
                <a:latin typeface="Times New Roman" pitchFamily="18" charset="0"/>
                <a:cs typeface="Times New Roman" pitchFamily="18" charset="0"/>
              </a:rPr>
              <a:t>PROBLEM STATEMENT</a:t>
            </a:r>
          </a:p>
          <a:p>
            <a:r>
              <a:rPr lang="en-IN" dirty="0" smtClean="0">
                <a:latin typeface="Times New Roman" pitchFamily="18" charset="0"/>
                <a:cs typeface="Times New Roman" pitchFamily="18" charset="0"/>
              </a:rPr>
              <a:t>INTRODUCTION </a:t>
            </a:r>
          </a:p>
          <a:p>
            <a:r>
              <a:rPr lang="en-IN" dirty="0" smtClean="0">
                <a:latin typeface="Times New Roman" pitchFamily="18" charset="0"/>
                <a:cs typeface="Times New Roman" pitchFamily="18" charset="0"/>
              </a:rPr>
              <a:t>EXISTING SYSTEM</a:t>
            </a:r>
          </a:p>
          <a:p>
            <a:r>
              <a:rPr lang="en-IN" dirty="0" smtClean="0">
                <a:latin typeface="Times New Roman" pitchFamily="18" charset="0"/>
                <a:cs typeface="Times New Roman" pitchFamily="18" charset="0"/>
              </a:rPr>
              <a:t> DISADVANTAGES OF EXISTING SYSTEM</a:t>
            </a:r>
          </a:p>
          <a:p>
            <a:r>
              <a:rPr lang="en-IN" dirty="0" smtClean="0">
                <a:latin typeface="Times New Roman" pitchFamily="18" charset="0"/>
                <a:cs typeface="Times New Roman" pitchFamily="18" charset="0"/>
              </a:rPr>
              <a:t>PROPOSED SYSTEM</a:t>
            </a:r>
          </a:p>
          <a:p>
            <a:r>
              <a:rPr lang="en-IN" dirty="0" smtClean="0">
                <a:latin typeface="Times New Roman" pitchFamily="18" charset="0"/>
                <a:cs typeface="Times New Roman" pitchFamily="18" charset="0"/>
              </a:rPr>
              <a:t>ADVANTAGES OFPROPOSED SYSTEM</a:t>
            </a:r>
          </a:p>
          <a:p>
            <a:r>
              <a:rPr lang="en-IN" dirty="0" smtClean="0">
                <a:latin typeface="Times New Roman" pitchFamily="18" charset="0"/>
                <a:cs typeface="Times New Roman" pitchFamily="18" charset="0"/>
              </a:rPr>
              <a:t>SOFTWARE &amp; HARDWARE REQUIREMENTS </a:t>
            </a:r>
          </a:p>
          <a:p>
            <a:r>
              <a:rPr lang="en-IN" dirty="0" smtClean="0">
                <a:latin typeface="Times New Roman" pitchFamily="18" charset="0"/>
                <a:cs typeface="Times New Roman" pitchFamily="18" charset="0"/>
              </a:rPr>
              <a:t>APPROACH</a:t>
            </a:r>
          </a:p>
          <a:p>
            <a:r>
              <a:rPr lang="en-IN" dirty="0" smtClean="0">
                <a:latin typeface="Times New Roman" pitchFamily="18" charset="0"/>
                <a:cs typeface="Times New Roman" pitchFamily="18" charset="0"/>
              </a:rPr>
              <a:t>RESULTS</a:t>
            </a:r>
          </a:p>
          <a:p>
            <a:r>
              <a:rPr lang="en-IN" dirty="0" smtClean="0">
                <a:latin typeface="Times New Roman" pitchFamily="18" charset="0"/>
                <a:cs typeface="Times New Roman" pitchFamily="18" charset="0"/>
              </a:rPr>
              <a:t>CONCLUSION AND FEATURE ENHANCEMENTS </a:t>
            </a:r>
          </a:p>
          <a:p>
            <a:endParaRPr lang="en-IN" dirty="0" smtClean="0">
              <a:latin typeface="Times New Roman" pitchFamily="18" charset="0"/>
              <a:cs typeface="Times New Roman" pitchFamily="18" charset="0"/>
            </a:endParaRPr>
          </a:p>
          <a:p>
            <a:pPr>
              <a:buNone/>
            </a:pPr>
            <a:endParaRPr lang="en-IN" b="0"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Tree>
    <p:extLst>
      <p:ext uri="{ECC559EA-E4D2-4F08-AAEF-8E06D34CE77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Content Placeholder 2">
            <a:extLst>
              <a:ext uri="{5C567427-CFCE-4C52-854B-3B7FAF153DE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1A5B8FA-7DAC-4848-8211-09D00205E58C}"/>
              </a:ext>
            </a:extLst>
          </p:cNvPr>
          <p:cNvSpPr>
            <a:spLocks noGrp="1"/>
          </p:cNvSpPr>
          <p:nvPr>
            <p:ph idx="1"/>
          </p:nvPr>
        </p:nvSpPr>
        <p:spPr>
          <a:xfrm>
            <a:off x="885825" y="1257300"/>
            <a:ext cx="7381874" cy="3439391"/>
          </a:xfrm>
        </p:spPr>
        <p:txBody>
          <a:bodyPr vert="horz" rtlCol="0">
            <a:normAutofit/>
          </a:bodyPr>
          <a:lstStyle/>
          <a:p>
            <a:pPr>
              <a:lnSpc>
                <a:spcPct val="150000"/>
              </a:lnSpc>
            </a:pPr>
            <a:r>
              <a:rPr lang="en-US" sz="1400" dirty="0">
                <a:latin typeface="Times New Roman"/>
              </a:rPr>
              <a:t> After this, we proceeded towards </a:t>
            </a:r>
            <a:r>
              <a:rPr lang="en-US" sz="1400" b="1" dirty="0">
                <a:solidFill>
                  <a:srgbClr val="E69138"/>
                </a:solidFill>
                <a:latin typeface="Times New Roman"/>
              </a:rPr>
              <a:t>IMAGE SEGMENTATION</a:t>
            </a:r>
            <a:r>
              <a:rPr lang="en-US" sz="1400" dirty="0">
                <a:solidFill>
                  <a:srgbClr val="222222"/>
                </a:solidFill>
                <a:latin typeface="Times New Roman"/>
              </a:rPr>
              <a:t>.</a:t>
            </a:r>
          </a:p>
          <a:p>
            <a:pPr>
              <a:lnSpc>
                <a:spcPct val="150000"/>
              </a:lnSpc>
            </a:pPr>
            <a:r>
              <a:rPr lang="en-US" sz="1400" dirty="0">
                <a:latin typeface="Times New Roman"/>
              </a:rPr>
              <a:t>It partitions an image into distinct regions containing each pixel with similar attributes. To be meaningful and useful for image analysis and interpretation,the regions should strongly relate to depicted objects or features of interest.Meaningful segmentation is the first step from low-level image processing transforming a grayscale or color image into one or more other images to high-level image description in terms of features, objects, and scenes. Hereby performing this, we needed to partition our stone from the rest of the image.The type of Image Segmentation used here is </a:t>
            </a:r>
            <a:r>
              <a:rPr lang="en-US" sz="1400" dirty="0">
                <a:solidFill>
                  <a:srgbClr val="E69138"/>
                </a:solidFill>
                <a:latin typeface="Times New Roman"/>
              </a:rPr>
              <a:t>Watersheds</a:t>
            </a:r>
            <a:r>
              <a:rPr lang="en-US" sz="1400" dirty="0">
                <a:latin typeface="Times New Roman"/>
              </a:rPr>
              <a:t>. </a:t>
            </a:r>
          </a:p>
        </p:txBody>
      </p:sp>
    </p:spTree>
    <p:extLst>
      <p:ext uri="{AA3FAC78-0E83-4D09-8404-2BAA5707603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5" y="196645"/>
            <a:ext cx="7381874" cy="393905"/>
          </a:xfrm>
        </p:spPr>
        <p:txBody>
          <a:bodyPr/>
          <a:lstStyle/>
          <a:p>
            <a:r>
              <a:rPr lang="en-IN" sz="1800" dirty="0" smtClean="0"/>
              <a:t>Block diagram of kidney segmentation system:</a:t>
            </a:r>
            <a:endParaRPr lang="en-US" sz="1800" dirty="0">
              <a:latin typeface="Times New Roman" pitchFamily="18" charset="0"/>
              <a:cs typeface="Times New Roman" pitchFamily="18" charset="0"/>
            </a:endParaRPr>
          </a:p>
        </p:txBody>
      </p:sp>
      <p:pic>
        <p:nvPicPr>
          <p:cNvPr id="1026" name="Picture 2" descr="C:\Users\BAJI\Pictures\Screenshots\Screenshot (21).png"/>
          <p:cNvPicPr>
            <a:picLocks noGrp="1" noChangeAspect="1" noChangeArrowheads="1"/>
          </p:cNvPicPr>
          <p:nvPr>
            <p:ph idx="1"/>
          </p:nvPr>
        </p:nvPicPr>
        <p:blipFill>
          <a:blip r:embed="rId2"/>
          <a:srcRect/>
          <a:stretch>
            <a:fillRect/>
          </a:stretch>
        </p:blipFill>
        <p:spPr bwMode="auto">
          <a:xfrm>
            <a:off x="2743200" y="819150"/>
            <a:ext cx="4114799" cy="39624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Content Placeholder 2">
            <a:extLst>
              <a:ext uri="{5C586E48-E329-4FBC-979B-22AAA93F1CA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3474992-0448-47C8-AA3B-C74855754587}"/>
              </a:ext>
            </a:extLst>
          </p:cNvPr>
          <p:cNvSpPr>
            <a:spLocks noGrp="1"/>
          </p:cNvSpPr>
          <p:nvPr>
            <p:ph idx="1"/>
          </p:nvPr>
        </p:nvSpPr>
        <p:spPr>
          <a:xfrm>
            <a:off x="838200" y="361950"/>
            <a:ext cx="7381874" cy="2994319"/>
          </a:xfrm>
        </p:spPr>
        <p:txBody>
          <a:bodyPr vert="horz" rtlCol="0">
            <a:normAutofit/>
          </a:bodyPr>
          <a:lstStyle/>
          <a:p>
            <a:pPr>
              <a:lnSpc>
                <a:spcPct val="150000"/>
              </a:lnSpc>
              <a:buNone/>
            </a:pPr>
            <a:r>
              <a:rPr sz="1400" smtClean="0">
                <a:solidFill>
                  <a:srgbClr val="E69138"/>
                </a:solidFill>
                <a:latin typeface="Times New Roman"/>
              </a:rPr>
              <a:t>Watersheds:</a:t>
            </a:r>
            <a:endParaRPr lang="en-US" sz="1400" dirty="0" smtClean="0">
              <a:latin typeface="Times New Roman"/>
            </a:endParaRPr>
          </a:p>
          <a:p>
            <a:pPr>
              <a:lnSpc>
                <a:spcPct val="150000"/>
              </a:lnSpc>
            </a:pPr>
            <a:r>
              <a:rPr lang="en-US" sz="1400" dirty="0" smtClean="0">
                <a:latin typeface="Times New Roman"/>
              </a:rPr>
              <a:t>Here </a:t>
            </a:r>
            <a:r>
              <a:rPr lang="en-US" sz="1400" dirty="0">
                <a:latin typeface="Times New Roman"/>
              </a:rPr>
              <a:t>we divide the image into peaks (high intensity) and valleys (low intensity). We fill the valleys (points of minima or background) with water of different colors (labels). As the water rises, depending on the peaks(gradients) nearby, water from different valleys, obviously with different colors will start to merge. To avoid this, we need to build barriers in the area where the water is mixing. Also, we continue the process of filling water until all the peaks are under water. The barriers, thus, created are the result of image segmentation. Now, the shadow gets separated from the stone giving a clear image of the stone. </a:t>
            </a:r>
          </a:p>
        </p:txBody>
      </p:sp>
    </p:spTree>
    <p:extLst>
      <p:ext uri="{BFBEE97D-0A34-4CEE-8CE4-923852FDFA4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371599" y="514350"/>
            <a:ext cx="6872419" cy="35814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026"/>
          <p:cNvSpPr>
            <a:spLocks noGrp="1" noChangeArrowheads="1"/>
          </p:cNvSpPr>
          <p:nvPr>
            <p:ph type="title"/>
          </p:nvPr>
        </p:nvSpPr>
        <p:spPr>
          <a:xfrm>
            <a:off x="685800" y="609600"/>
            <a:ext cx="7772400" cy="1143000"/>
          </a:xfrm>
        </p:spPr>
        <p:txBody>
          <a:bodyPr/>
          <a:lstStyle/>
          <a:p>
            <a:r>
              <a:rPr lang="en-US"/>
              <a:t/>
            </a:r>
            <a:br>
              <a:rPr lang="en-US"/>
            </a:br>
            <a:r>
              <a:rPr lang="en-US"/>
              <a:t/>
            </a:r>
            <a:br>
              <a:rPr lang="en-US"/>
            </a:br>
            <a:endParaRPr lang="en-US"/>
          </a:p>
        </p:txBody>
      </p:sp>
      <p:sp>
        <p:nvSpPr>
          <p:cNvPr id="15" name="Rectangle 1028"/>
          <p:cNvSpPr txBox="1">
            <a:spLocks noChangeArrowheads="1"/>
          </p:cNvSpPr>
          <p:nvPr/>
        </p:nvSpPr>
        <p:spPr>
          <a:xfrm>
            <a:off x="4648200" y="1981200"/>
            <a:ext cx="3810000" cy="4114800"/>
          </a:xfrm>
          <a:prstGeom prst="rect">
            <a:avLst/>
          </a:prstGeom>
        </p:spPr>
        <p:txBody>
          <a:bodyPr/>
          <a:lstStyle/>
          <a:p>
            <a:pPr marL="342900" marR="0" lvl="0" indent="-342900" algn="l" defTabSz="914400" rtl="0" eaLnBrk="1" fontAlgn="auto" latinLnBrk="0" hangingPunct="1">
              <a:lnSpc>
                <a:spcPct val="100000"/>
              </a:lnSpc>
              <a:spcBef>
                <a:spcPts val="1200"/>
              </a:spcBef>
              <a:spcAft>
                <a:spcPts val="0"/>
              </a:spcAft>
              <a:buClr>
                <a:schemeClr val="accent1"/>
              </a:buClr>
              <a:buSzTx/>
              <a:buFontTx/>
              <a:buNone/>
              <a:tabLst/>
              <a:defRPr/>
            </a:pPr>
            <a:endParaRPr kumimoji="0" lang="en-US" sz="2800" b="0" i="0" u="none" strike="noStrike" kern="0" cap="none" spc="0" normalizeH="0" baseline="0" noProof="0" smtClean="0">
              <a:ln>
                <a:noFill/>
              </a:ln>
              <a:solidFill>
                <a:schemeClr val="tx1">
                  <a:lumMod val="85000"/>
                  <a:lumOff val="15000"/>
                </a:schemeClr>
              </a:solidFill>
              <a:effectLst/>
              <a:uLnTx/>
              <a:uFillTx/>
              <a:latin typeface="+mn-lt"/>
            </a:endParaRPr>
          </a:p>
          <a:p>
            <a:pPr marL="342900" marR="0" lvl="0" indent="-342900" algn="l" defTabSz="914400" rtl="0" eaLnBrk="1" fontAlgn="auto" latinLnBrk="0" hangingPunct="1">
              <a:lnSpc>
                <a:spcPct val="100000"/>
              </a:lnSpc>
              <a:spcBef>
                <a:spcPts val="1200"/>
              </a:spcBef>
              <a:spcAft>
                <a:spcPts val="0"/>
              </a:spcAft>
              <a:buClr>
                <a:schemeClr val="accent1"/>
              </a:buClr>
              <a:buSzTx/>
              <a:buFontTx/>
              <a:buNone/>
              <a:tabLst/>
              <a:defRPr/>
            </a:pPr>
            <a:endParaRPr kumimoji="0" lang="en-US" sz="2800" b="0" i="0" u="none" strike="noStrike" kern="0" cap="none" spc="0" normalizeH="0" baseline="0" noProof="0" smtClean="0">
              <a:ln>
                <a:noFill/>
              </a:ln>
              <a:solidFill>
                <a:schemeClr val="tx1">
                  <a:lumMod val="85000"/>
                  <a:lumOff val="15000"/>
                </a:schemeClr>
              </a:solidFill>
              <a:effectLst/>
              <a:uLnTx/>
              <a:uFillTx/>
              <a:latin typeface="+mn-lt"/>
            </a:endParaRPr>
          </a:p>
          <a:p>
            <a:pPr marL="342900" marR="0" lvl="0" indent="-342900" algn="l" defTabSz="914400" rtl="0" eaLnBrk="1" fontAlgn="auto" latinLnBrk="0" hangingPunct="1">
              <a:lnSpc>
                <a:spcPct val="100000"/>
              </a:lnSpc>
              <a:spcBef>
                <a:spcPts val="1200"/>
              </a:spcBef>
              <a:spcAft>
                <a:spcPts val="0"/>
              </a:spcAft>
              <a:buClr>
                <a:schemeClr val="accent1"/>
              </a:buClr>
              <a:buSzTx/>
              <a:buFontTx/>
              <a:buNone/>
              <a:tabLst/>
              <a:defRPr/>
            </a:pPr>
            <a:endParaRPr kumimoji="0" lang="en-US" sz="2800" b="0" i="0" u="none" strike="noStrike" kern="0" cap="none" spc="0" normalizeH="0" baseline="0" noProof="0" smtClean="0">
              <a:ln>
                <a:noFill/>
              </a:ln>
              <a:solidFill>
                <a:schemeClr val="tx1">
                  <a:lumMod val="85000"/>
                  <a:lumOff val="15000"/>
                </a:schemeClr>
              </a:solidFill>
              <a:effectLst/>
              <a:uLnTx/>
              <a:uFillTx/>
              <a:latin typeface="+mn-lt"/>
            </a:endParaRPr>
          </a:p>
          <a:p>
            <a:pPr marL="342900" marR="0" lvl="0" indent="-342900" algn="l" defTabSz="914400" rtl="0" eaLnBrk="1" fontAlgn="auto" latinLnBrk="0" hangingPunct="1">
              <a:lnSpc>
                <a:spcPct val="100000"/>
              </a:lnSpc>
              <a:spcBef>
                <a:spcPts val="1200"/>
              </a:spcBef>
              <a:spcAft>
                <a:spcPts val="0"/>
              </a:spcAft>
              <a:buClr>
                <a:schemeClr val="accent1"/>
              </a:buClr>
              <a:buSzTx/>
              <a:buFontTx/>
              <a:buNone/>
              <a:tabLst/>
              <a:defRPr/>
            </a:pPr>
            <a:endParaRPr kumimoji="0" lang="en-US" sz="2800" b="0" i="0" u="none" strike="noStrike" kern="0" cap="none" spc="0" normalizeH="0" baseline="0" noProof="0" dirty="0">
              <a:ln>
                <a:noFill/>
              </a:ln>
              <a:solidFill>
                <a:schemeClr val="tx1">
                  <a:lumMod val="85000"/>
                  <a:lumOff val="15000"/>
                </a:schemeClr>
              </a:solidFill>
              <a:effectLst/>
              <a:uLnTx/>
              <a:uFillTx/>
              <a:latin typeface="+mn-lt"/>
            </a:endParaRPr>
          </a:p>
        </p:txBody>
      </p:sp>
      <p:sp>
        <p:nvSpPr>
          <p:cNvPr id="16" name="Text Box 1029"/>
          <p:cNvSpPr txBox="1">
            <a:spLocks noChangeArrowheads="1"/>
          </p:cNvSpPr>
          <p:nvPr/>
        </p:nvSpPr>
        <p:spPr bwMode="auto">
          <a:xfrm>
            <a:off x="533400" y="2495551"/>
            <a:ext cx="6106159" cy="2062103"/>
          </a:xfrm>
          <a:prstGeom prst="rect">
            <a:avLst/>
          </a:prstGeom>
          <a:noFill/>
          <a:ln w="9525">
            <a:noFill/>
            <a:miter lim="800000"/>
            <a:headEnd/>
            <a:tailEnd/>
          </a:ln>
          <a:effectLst/>
        </p:spPr>
        <p:txBody>
          <a:bodyPr wrap="square">
            <a:spAutoFit/>
          </a:bodyPr>
          <a:lstStyle/>
          <a:p>
            <a:r>
              <a:rPr lang="en-US" sz="1600" dirty="0">
                <a:latin typeface="Times New Roman" pitchFamily="18" charset="0"/>
                <a:cs typeface="Times New Roman" pitchFamily="18" charset="0"/>
              </a:rPr>
              <a:t>Steps in Watershed Algorithm: </a:t>
            </a:r>
          </a:p>
          <a:p>
            <a:endParaRPr lang="en-US" sz="1600" dirty="0">
              <a:latin typeface="Times New Roman" pitchFamily="18" charset="0"/>
              <a:cs typeface="Times New Roman" pitchFamily="18" charset="0"/>
            </a:endParaRPr>
          </a:p>
          <a:p>
            <a:pPr>
              <a:buFontTx/>
              <a:buChar char="•"/>
            </a:pPr>
            <a:r>
              <a:rPr lang="en-US" sz="1600" dirty="0">
                <a:latin typeface="Times New Roman" pitchFamily="18" charset="0"/>
                <a:cs typeface="Times New Roman" pitchFamily="18" charset="0"/>
              </a:rPr>
              <a:t>Read in an Image and covert it in grayscale</a:t>
            </a:r>
          </a:p>
          <a:p>
            <a:pPr>
              <a:buFontTx/>
              <a:buChar char="•"/>
            </a:pPr>
            <a:r>
              <a:rPr lang="en-US" sz="1600" dirty="0">
                <a:latin typeface="Times New Roman" pitchFamily="18" charset="0"/>
                <a:cs typeface="Times New Roman" pitchFamily="18" charset="0"/>
              </a:rPr>
              <a:t>Use the gradient magnitude as the segmentation function </a:t>
            </a:r>
          </a:p>
          <a:p>
            <a:pPr>
              <a:buFontTx/>
              <a:buChar char="•"/>
            </a:pPr>
            <a:r>
              <a:rPr lang="en-US" sz="1600" dirty="0">
                <a:latin typeface="Times New Roman" pitchFamily="18" charset="0"/>
                <a:cs typeface="Times New Roman" pitchFamily="18" charset="0"/>
              </a:rPr>
              <a:t>Mark the foreground objects </a:t>
            </a:r>
          </a:p>
          <a:p>
            <a:pPr>
              <a:buFontTx/>
              <a:buChar char="•"/>
            </a:pPr>
            <a:r>
              <a:rPr lang="en-US" sz="1600" dirty="0">
                <a:latin typeface="Times New Roman" pitchFamily="18" charset="0"/>
                <a:cs typeface="Times New Roman" pitchFamily="18" charset="0"/>
              </a:rPr>
              <a:t>Compute the Background markers</a:t>
            </a:r>
          </a:p>
          <a:p>
            <a:pPr>
              <a:buFontTx/>
              <a:buChar char="•"/>
            </a:pPr>
            <a:r>
              <a:rPr lang="en-US" sz="1600" dirty="0">
                <a:latin typeface="Times New Roman" pitchFamily="18" charset="0"/>
                <a:cs typeface="Times New Roman" pitchFamily="18" charset="0"/>
              </a:rPr>
              <a:t>Compute the watershed transform of the segmentation function</a:t>
            </a:r>
          </a:p>
          <a:p>
            <a:pPr>
              <a:buFontTx/>
              <a:buChar char="•"/>
            </a:pPr>
            <a:r>
              <a:rPr lang="en-US" sz="1600" dirty="0">
                <a:latin typeface="Times New Roman" pitchFamily="18" charset="0"/>
                <a:cs typeface="Times New Roman" pitchFamily="18" charset="0"/>
              </a:rPr>
              <a:t>Visualize the result</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pic>
        <p:nvPicPr>
          <p:cNvPr id="17" name="Picture 1030" descr="C:\Documents and Settings\hemant\Desktop\My_anisa\My project\watershed_red.gif"/>
          <p:cNvPicPr>
            <a:picLocks noChangeAspect="1" noChangeArrowheads="1"/>
          </p:cNvPicPr>
          <p:nvPr/>
        </p:nvPicPr>
        <p:blipFill>
          <a:blip r:embed="rId2"/>
          <a:srcRect/>
          <a:stretch>
            <a:fillRect/>
          </a:stretch>
        </p:blipFill>
        <p:spPr bwMode="auto">
          <a:xfrm>
            <a:off x="1143000" y="361950"/>
            <a:ext cx="2857500" cy="2022475"/>
          </a:xfrm>
          <a:prstGeom prst="rect">
            <a:avLst/>
          </a:prstGeom>
          <a:noFill/>
        </p:spPr>
      </p:pic>
      <p:sp>
        <p:nvSpPr>
          <p:cNvPr id="18" name="Rectangle 1031"/>
          <p:cNvSpPr>
            <a:spLocks noChangeArrowheads="1"/>
          </p:cNvSpPr>
          <p:nvPr/>
        </p:nvSpPr>
        <p:spPr bwMode="auto">
          <a:xfrm>
            <a:off x="4800600" y="685800"/>
            <a:ext cx="3910013" cy="2133600"/>
          </a:xfrm>
          <a:prstGeom prst="rect">
            <a:avLst/>
          </a:prstGeom>
          <a:noFill/>
          <a:ln w="9525">
            <a:noFill/>
            <a:miter lim="800000"/>
            <a:headEnd/>
            <a:tailEnd/>
          </a:ln>
          <a:effectLst/>
        </p:spPr>
        <p:txBody>
          <a:bodyPr anchor="ctr"/>
          <a:lstStyle/>
          <a:p>
            <a:r>
              <a:rPr lang="en-IN" sz="1600" dirty="0" smtClean="0">
                <a:latin typeface="Times New Roman" pitchFamily="18" charset="0"/>
                <a:cs typeface="Times New Roman" pitchFamily="18" charset="0"/>
              </a:rPr>
              <a:t>Basic concept of watershed algorithm is to find the watershed lines.</a:t>
            </a:r>
          </a:p>
          <a:p>
            <a:r>
              <a:rPr lang="en-IN" sz="1600" dirty="0" smtClean="0">
                <a:latin typeface="Times New Roman" pitchFamily="18" charset="0"/>
                <a:cs typeface="Times New Roman" pitchFamily="18" charset="0"/>
              </a:rPr>
              <a:t> •We flood this surface from its minima</a:t>
            </a:r>
          </a:p>
          <a:p>
            <a:r>
              <a:rPr lang="en-IN" sz="1600" dirty="0" smtClean="0">
                <a:latin typeface="Times New Roman" pitchFamily="18" charset="0"/>
                <a:cs typeface="Times New Roman" pitchFamily="18" charset="0"/>
              </a:rPr>
              <a:t> •And we prevent the merging of the waters coming from different sources.</a:t>
            </a:r>
          </a:p>
          <a:p>
            <a:r>
              <a:rPr lang="en-IN" sz="1600" dirty="0" smtClean="0">
                <a:latin typeface="Times New Roman" pitchFamily="18" charset="0"/>
                <a:cs typeface="Times New Roman" pitchFamily="18" charset="0"/>
              </a:rPr>
              <a:t> • We partition the image into two different sets: the catchment basins and the watershed lines.</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smtClean="0">
                <a:solidFill>
                  <a:srgbClr val="C00000"/>
                </a:solidFill>
                <a:effectLst>
                  <a:outerShdw blurRad="38100" dist="38100" dir="2700000" algn="tl">
                    <a:srgbClr val="000000">
                      <a:alpha val="43137"/>
                    </a:srgbClr>
                  </a:outerShdw>
                </a:effectLst>
              </a:rPr>
              <a:t>BUILDING THE WATERSHED</a:t>
            </a:r>
            <a:endParaRPr lang="en-US" dirty="0"/>
          </a:p>
        </p:txBody>
      </p:sp>
      <p:sp>
        <p:nvSpPr>
          <p:cNvPr id="4"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233" t="-2121"/>
            </a:stretch>
          </a:blipFill>
        </p:spPr>
        <p:txBody>
          <a:bodyPr/>
          <a:lstStyle/>
          <a:p>
            <a:r>
              <a:rPr lang="en-US" dirty="0" smtClean="0">
                <a:noFill/>
              </a:rPr>
              <a:t>  </a:t>
            </a:r>
          </a:p>
          <a:p>
            <a:r>
              <a:rPr lang="en-US" dirty="0" smtClean="0">
                <a:noFill/>
              </a:rPr>
              <a:t> </a:t>
            </a:r>
          </a:p>
          <a:p>
            <a:endParaRPr lang="en-US" dirty="0">
              <a:no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Content Placeholder 2">
            <a:extLst>
              <a:ext uri="{0267BDF9-6593-41C5-ACBB-B1DC8BD5733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12F05EB-1244-474D-96DE-6AEF04E55705}"/>
              </a:ext>
            </a:extLst>
          </p:cNvPr>
          <p:cNvSpPr>
            <a:spLocks noGrp="1"/>
          </p:cNvSpPr>
          <p:nvPr>
            <p:ph idx="1"/>
          </p:nvPr>
        </p:nvSpPr>
        <p:spPr/>
        <p:txBody>
          <a:bodyPr vert="horz" rtlCol="0"/>
          <a:lstStyle/>
          <a:p>
            <a:r>
              <a:rPr lang="en-US" dirty="0">
                <a:latin typeface="Times New Roman"/>
              </a:rPr>
              <a:t>The last step being </a:t>
            </a:r>
            <a:r>
              <a:rPr lang="en-US" sz="2000" b="1" dirty="0">
                <a:solidFill>
                  <a:srgbClr val="E69138"/>
                </a:solidFill>
                <a:latin typeface="Lato"/>
              </a:rPr>
              <a:t>MARKING</a:t>
            </a:r>
            <a:r>
              <a:rPr lang="en-US" sz="1400" dirty="0">
                <a:latin typeface="Lato"/>
              </a:rPr>
              <a:t>:</a:t>
            </a:r>
          </a:p>
          <a:p>
            <a:r>
              <a:rPr lang="en-US" dirty="0">
                <a:latin typeface="Times New Roman"/>
              </a:rPr>
              <a:t> It provides you with a way to identify or label a spot within the processing pipeline. Adding a marker into the pipeline will allow you to refer to the image currently being processed at that point.</a:t>
            </a:r>
            <a:r>
              <a:rPr lang="en-US" dirty="0"/>
              <a:t/>
            </a:r>
            <a:br>
              <a:rPr lang="en-US" dirty="0"/>
            </a:br>
            <a:r>
              <a:rPr lang="en-US" dirty="0">
                <a:latin typeface="Times New Roman"/>
              </a:rPr>
              <a:t>It can also be used to specify a location in the pipeline for other modules.</a:t>
            </a:r>
          </a:p>
        </p:txBody>
      </p:sp>
    </p:spTree>
    <p:extLst>
      <p:ext uri="{815C733F-80BB-4062-BFD2-3A9BEDCCED2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4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B6BA7034-93AA-4373-8543-C9944892429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16D124E-A11B-4A6B-9DB5-29DCA1CE0655}"/>
              </a:ext>
            </a:extLst>
          </p:cNvPr>
          <p:cNvSpPr>
            <a:spLocks noGrp="1"/>
          </p:cNvSpPr>
          <p:nvPr>
            <p:ph type="title"/>
          </p:nvPr>
        </p:nvSpPr>
        <p:spPr/>
        <p:txBody>
          <a:bodyPr rtlCol="0"/>
          <a:lstStyle/>
          <a:p>
            <a:r>
              <a:rPr lang="en-US" b="1" dirty="0">
                <a:latin typeface="Lato"/>
              </a:rPr>
              <a:t>RESULTS</a:t>
            </a:r>
          </a:p>
        </p:txBody>
      </p:sp>
      <p:sp>
        <p:nvSpPr>
          <p:cNvPr id="3" name="Content Placeholder 2">
            <a:extLst>
              <a:ext uri="{680D4D94-E8BA-48C6-8DFA-CCFB868C26C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F81CD9E-B76F-4491-8817-65413996C477}"/>
              </a:ext>
            </a:extLst>
          </p:cNvPr>
          <p:cNvSpPr>
            <a:spLocks noGrp="1"/>
          </p:cNvSpPr>
          <p:nvPr>
            <p:ph idx="1"/>
          </p:nvPr>
        </p:nvSpPr>
        <p:spPr/>
        <p:txBody>
          <a:bodyPr vert="horz" rtlCol="0">
            <a:noAutofit/>
          </a:bodyPr>
          <a:lstStyle/>
          <a:p>
            <a:pPr>
              <a:lnSpc>
                <a:spcPct val="125000"/>
              </a:lnSpc>
            </a:pPr>
            <a:r>
              <a:rPr lang="en-US" sz="1400" dirty="0">
                <a:latin typeface="Times New Roman"/>
              </a:rPr>
              <a:t>Total of 4 approaches have been performed to enhance the quality of the image, namely:    Gabor Filter, Median blur + Laplacian Filter, Gaussian blur + Laplacian Filter, Gaussian Filtering in Frequency domain. Out of the 4, we have noticed that Gabor Filter was effective on a larger number of images though not all. Nextly Median blur + Laplacian Filter and     Gaussian blur + Laplacian Filter worked perfectly with other of the few images which are lesser compared to Gabor Filter. Lastly, Gaussian Filtering in Frequency domain, which didn’t work as expected and hence this technique was not employed to enhance any of the other images.       We also could generalize the effectiveness of the techniques due to lack of data samples.</a:t>
            </a:r>
          </a:p>
        </p:txBody>
      </p:sp>
    </p:spTree>
    <p:extLst>
      <p:ext uri="{CAD8786B-BE08-4706-A4D8-F50DAD06066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4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BDA96980-21FD-4DA9-9EA0-FF952E981DE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FA5954-1F65-45B9-BD8E-248FA2448506}"/>
              </a:ext>
            </a:extLst>
          </p:cNvPr>
          <p:cNvSpPr>
            <a:spLocks noGrp="1"/>
          </p:cNvSpPr>
          <p:nvPr>
            <p:ph idx="1"/>
          </p:nvPr>
        </p:nvSpPr>
        <p:spPr>
          <a:xfrm>
            <a:off x="885825" y="174659"/>
            <a:ext cx="7381874" cy="4711665"/>
          </a:xfrm>
        </p:spPr>
        <p:txBody>
          <a:bodyPr vert="horz" rtlCol="0">
            <a:normAutofit/>
          </a:bodyPr>
          <a:lstStyle/>
          <a:p>
            <a:r>
              <a:rPr lang="en-US" dirty="0">
                <a:latin typeface="Times New Roman"/>
              </a:rPr>
              <a:t>Resulting images of ultrasound are given below:</a:t>
            </a:r>
          </a:p>
          <a:p>
            <a:pPr marL="0" indent="0">
              <a:buNone/>
            </a:pPr>
            <a:r>
              <a:rPr lang="en-US" dirty="0">
                <a:latin typeface="Times New Roman"/>
              </a:rPr>
              <a:t>            Original image                          Image with Detection</a:t>
            </a:r>
          </a:p>
          <a:p>
            <a:pPr marL="0" indent="0">
              <a:buNone/>
            </a:pPr>
            <a:endParaRPr lang="en-US" dirty="0">
              <a:latin typeface="Times New Roman"/>
            </a:endParaRPr>
          </a:p>
        </p:txBody>
      </p:sp>
      <p:pic>
        <p:nvPicPr>
          <p:cNvPr id="3" name="Picture 2">
            <a:extLst>
              <a:ext uri="{AE521C97-2160-4B97-B1F3-50BEC1832E8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E05CC58-B931-4D17-B5CE-073B51DC7CE7}"/>
              </a:ext>
            </a:extLst>
          </p:cNvPr>
          <p:cNvPicPr>
            <a:picLocks noChangeAspect="1"/>
          </p:cNvPicPr>
          <p:nvPr/>
        </p:nvPicPr>
        <p:blipFill>
          <a:blip r:embed="rId2"/>
          <a:stretch>
            <a:fillRect/>
          </a:stretch>
        </p:blipFill>
        <p:spPr>
          <a:xfrm>
            <a:off x="1285713" y="1334404"/>
            <a:ext cx="2433532" cy="1755838"/>
          </a:xfrm>
          <a:prstGeom prst="rect">
            <a:avLst/>
          </a:prstGeom>
          <a:noFill/>
        </p:spPr>
      </p:pic>
      <p:pic>
        <p:nvPicPr>
          <p:cNvPr id="4" name="Picture 3">
            <a:extLst>
              <a:ext uri="{5DE99065-CB34-4638-8C83-1ED0C6E2C9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37011C3-3CE1-4DA0-BEEC-915332B38AAB}"/>
              </a:ext>
            </a:extLst>
          </p:cNvPr>
          <p:cNvPicPr>
            <a:picLocks noChangeAspect="1"/>
          </p:cNvPicPr>
          <p:nvPr/>
        </p:nvPicPr>
        <p:blipFill>
          <a:blip r:embed="rId3"/>
          <a:stretch>
            <a:fillRect/>
          </a:stretch>
        </p:blipFill>
        <p:spPr>
          <a:xfrm>
            <a:off x="4556160" y="1291542"/>
            <a:ext cx="2318327" cy="1798701"/>
          </a:xfrm>
          <a:prstGeom prst="rect">
            <a:avLst/>
          </a:prstGeom>
          <a:noFill/>
        </p:spPr>
      </p:pic>
      <p:pic>
        <p:nvPicPr>
          <p:cNvPr id="5" name="Picture 4">
            <a:extLst>
              <a:ext uri="{14FFE266-870D-41F5-A3CC-2546642AB8C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C1DBE96-F3CA-42F0-8D67-CA829134F973}"/>
              </a:ext>
            </a:extLst>
          </p:cNvPr>
          <p:cNvPicPr>
            <a:picLocks noChangeAspect="1"/>
          </p:cNvPicPr>
          <p:nvPr/>
        </p:nvPicPr>
        <p:blipFill>
          <a:blip r:embed="rId4"/>
          <a:stretch>
            <a:fillRect/>
          </a:stretch>
        </p:blipFill>
        <p:spPr>
          <a:xfrm>
            <a:off x="1247613" y="3343275"/>
            <a:ext cx="2541936" cy="1680791"/>
          </a:xfrm>
          <a:prstGeom prst="rect">
            <a:avLst/>
          </a:prstGeom>
          <a:noFill/>
        </p:spPr>
      </p:pic>
      <p:pic>
        <p:nvPicPr>
          <p:cNvPr id="6" name="Picture 5">
            <a:extLst>
              <a:ext uri="{77C5B3D9-5CFC-43BF-91B8-F023F2397F4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F21AD34-244F-4315-BB6A-539B264EAC66}"/>
              </a:ext>
            </a:extLst>
          </p:cNvPr>
          <p:cNvPicPr>
            <a:picLocks noChangeAspect="1"/>
          </p:cNvPicPr>
          <p:nvPr/>
        </p:nvPicPr>
        <p:blipFill>
          <a:blip r:embed="rId5"/>
          <a:stretch>
            <a:fillRect/>
          </a:stretch>
        </p:blipFill>
        <p:spPr>
          <a:xfrm>
            <a:off x="4556160" y="3250854"/>
            <a:ext cx="2769270" cy="1773212"/>
          </a:xfrm>
          <a:prstGeom prst="rect">
            <a:avLst/>
          </a:prstGeom>
          <a:noFill/>
        </p:spPr>
      </p:pic>
    </p:spTree>
    <p:extLst>
      <p:ext uri="{D91853B0-9B22-43E5-97A9-EC7BF02F9E8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35292979-D427-473A-812A-D74169871DD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2B68246-761A-4A0A-8732-D3F64A1E8831}"/>
              </a:ext>
            </a:extLst>
          </p:cNvPr>
          <p:cNvSpPr>
            <a:spLocks noGrp="1"/>
          </p:cNvSpPr>
          <p:nvPr>
            <p:ph type="title"/>
          </p:nvPr>
        </p:nvSpPr>
        <p:spPr>
          <a:xfrm>
            <a:off x="885825" y="196643"/>
            <a:ext cx="7381874" cy="471173"/>
          </a:xfrm>
        </p:spPr>
        <p:txBody>
          <a:bodyPr rtlCol="0"/>
          <a:lstStyle/>
          <a:p>
            <a:r>
              <a:rPr lang="en-US" b="1" dirty="0">
                <a:latin typeface="Lato"/>
              </a:rPr>
              <a:t>DISCUSSION</a:t>
            </a:r>
          </a:p>
        </p:txBody>
      </p:sp>
      <p:sp>
        <p:nvSpPr>
          <p:cNvPr id="3" name="Content Placeholder 2">
            <a:extLst>
              <a:ext uri="{BDBCF248-4AB5-4262-B6AD-9370174944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88EC2CE-3101-4CC5-AA53-CA67EDCA2793}"/>
              </a:ext>
            </a:extLst>
          </p:cNvPr>
          <p:cNvSpPr>
            <a:spLocks noGrp="1"/>
          </p:cNvSpPr>
          <p:nvPr>
            <p:ph idx="1"/>
          </p:nvPr>
        </p:nvSpPr>
        <p:spPr>
          <a:xfrm>
            <a:off x="885825" y="852754"/>
            <a:ext cx="7381874" cy="3893905"/>
          </a:xfrm>
        </p:spPr>
        <p:txBody>
          <a:bodyPr vert="horz" rtlCol="0">
            <a:normAutofit/>
          </a:bodyPr>
          <a:lstStyle/>
          <a:p>
            <a:r>
              <a:rPr lang="en-US" dirty="0">
                <a:latin typeface="Lato"/>
              </a:rPr>
              <a:t>The effectiveness of various enhancement techniques:</a:t>
            </a:r>
          </a:p>
          <a:p>
            <a:pPr marL="0" indent="0">
              <a:lnSpc>
                <a:spcPct val="125000"/>
              </a:lnSpc>
              <a:buNone/>
            </a:pPr>
            <a:r>
              <a:rPr lang="en-US" sz="1400" dirty="0">
                <a:solidFill>
                  <a:srgbClr val="000000"/>
                </a:solidFill>
                <a:latin typeface="Times New Roman"/>
              </a:rPr>
              <a:t>Out of the 4 approaches, we conclude that Gabor filter is more effective because it is a linear filter used for</a:t>
            </a:r>
            <a:r>
              <a:rPr lang="en-US" sz="1400" dirty="0">
                <a:solidFill>
                  <a:srgbClr val="000000"/>
                </a:solidFill>
                <a:latin typeface="Times New Roman"/>
                <a:hlinkClick r:id="rId2"/>
              </a:rPr>
              <a:t> </a:t>
            </a:r>
            <a:r>
              <a:rPr lang="en-US" sz="1400" dirty="0">
                <a:solidFill>
                  <a:srgbClr val="000000"/>
                </a:solidFill>
                <a:latin typeface="Times New Roman"/>
              </a:rPr>
              <a:t>texture analysis, which means that it basically analyzes whether there is any specific frequency content in the image in specific directions in a localized region around the point or region of analysis.Hence due to this, to locate a stone (i.e. we have to locate a  region above the shadow formed by the stone)Gabor filter works more efficiently. Whereas in the case of median blur followed by Laplacian filter, it’s a nonlinear digital filtering technique,often used to remove noise from an image or signal with retaining the edges.Hence it’s an effective procedure when there are particulate noises such as salt and pepper. </a:t>
            </a:r>
            <a:r>
              <a:rPr lang="en-US" sz="1400" dirty="0" err="1">
                <a:solidFill>
                  <a:srgbClr val="000000"/>
                </a:solidFill>
                <a:latin typeface="Times New Roman"/>
              </a:rPr>
              <a:t>Nextly</a:t>
            </a:r>
            <a:r>
              <a:rPr lang="en-US" sz="1400" dirty="0">
                <a:solidFill>
                  <a:srgbClr val="000000"/>
                </a:solidFill>
                <a:latin typeface="Times New Roman"/>
              </a:rPr>
              <a:t> Gaussian blur followed by Laplacian filter is used to typically to reduce image noise and reduce detail. As details are also lost hence this technique doesn’t give a clear image so it’s followed by a Laplacian filter to increase the edges. Lastly, Gaussian in frequency domain failed because the real and imaginary plane was not separated and hence the inverse transformation did not take place properly.</a:t>
            </a:r>
          </a:p>
        </p:txBody>
      </p:sp>
    </p:spTree>
    <p:extLst>
      <p:ext uri="{22B04977-4D7E-42AA-A7B7-3879C48CBB5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7">
            <a:extLst>
              <a:ext uri="{DDF97E37-4835-42D2-99B7-7A5CF8989E3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B3BD2A3-519A-47DF-B8F2-E0981B530DE7}"/>
              </a:ext>
            </a:extLst>
          </p:cNvPr>
          <p:cNvSpPr>
            <a:spLocks noGrp="1"/>
          </p:cNvSpPr>
          <p:nvPr>
            <p:ph type="title"/>
          </p:nvPr>
        </p:nvSpPr>
        <p:spPr>
          <a:xfrm>
            <a:off x="885825" y="196643"/>
            <a:ext cx="7381874" cy="622507"/>
          </a:xfrm>
        </p:spPr>
        <p:txBody>
          <a:bodyPr vert="horz" rtlCol="0"/>
          <a:lstStyle/>
          <a:p>
            <a:r>
              <a:rPr lang="en-US" dirty="0">
                <a:latin typeface="Verdana"/>
              </a:rPr>
              <a:t>Abstract</a:t>
            </a:r>
          </a:p>
        </p:txBody>
      </p:sp>
      <p:sp>
        <p:nvSpPr>
          <p:cNvPr id="3" name="Content Placeholder 2">
            <a:extLst>
              <a:ext uri="{8C1C60B9-FCF7-4F1B-A125-BB248A27D83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F2F3171-5E88-48D4-823C-E4DF1032E41E}"/>
              </a:ext>
            </a:extLst>
          </p:cNvPr>
          <p:cNvSpPr>
            <a:spLocks noGrp="1"/>
          </p:cNvSpPr>
          <p:nvPr>
            <p:ph idx="1"/>
          </p:nvPr>
        </p:nvSpPr>
        <p:spPr>
          <a:xfrm>
            <a:off x="885825" y="971550"/>
            <a:ext cx="7381874" cy="3810000"/>
          </a:xfrm>
        </p:spPr>
        <p:txBody>
          <a:bodyPr vert="horz" rtlCol="0">
            <a:noAutofit/>
          </a:bodyPr>
          <a:lstStyle/>
          <a:p>
            <a:pPr marL="0" indent="0">
              <a:lnSpc>
                <a:spcPct val="150000"/>
              </a:lnSpc>
              <a:buNone/>
            </a:pPr>
            <a:r>
              <a:rPr lang="en-US" sz="1400" dirty="0">
                <a:solidFill>
                  <a:schemeClr val="tx1"/>
                </a:solidFill>
                <a:latin typeface="Times New Roman" pitchFamily="18" charset="0"/>
                <a:cs typeface="Times New Roman" pitchFamily="18" charset="0"/>
              </a:rPr>
              <a:t>Nowadays,kidney stone has become a major problem and if not detected at an early stage then it may cause complications and sometimes surgery is also needed to remove the stone. Kidney stone disease is when a solid piece of material occurs in the urinary tract. The small piece of stone may pass without causing symptoms. If a stone grows to more than 5 millimeters it can cause blockage of the ureter resulting in severe pain in the lower back or Abdomen. Hence it's necessary to have an approach to detect the stone in the kidney to avoid further health issues</a:t>
            </a:r>
            <a:r>
              <a:rPr lang="en-US" sz="1400" dirty="0" smtClean="0">
                <a:solidFill>
                  <a:schemeClr val="tx1"/>
                </a:solidFill>
                <a:latin typeface="Times New Roman" pitchFamily="18" charset="0"/>
                <a:cs typeface="Times New Roman" pitchFamily="18" charset="0"/>
              </a:rPr>
              <a:t>.</a:t>
            </a:r>
            <a:r>
              <a:rPr sz="1400" smtClean="0">
                <a:solidFill>
                  <a:schemeClr val="tx1"/>
                </a:solidFill>
                <a:latin typeface="Times New Roman" pitchFamily="18" charset="0"/>
                <a:cs typeface="Times New Roman" pitchFamily="18" charset="0"/>
              </a:rPr>
              <a:t> Generally we use ultrasound technique to find the stones in kidney. But, the image produced by the ultrasound techniques is not suitable for further processing due to low contrast and the presence of speckle noise. </a:t>
            </a:r>
            <a:r>
              <a:rPr lang="en-US" sz="1400" dirty="0" smtClean="0">
                <a:solidFill>
                  <a:schemeClr val="tx1"/>
                </a:solidFill>
                <a:latin typeface="Times New Roman" pitchFamily="18" charset="0"/>
                <a:cs typeface="Times New Roman" pitchFamily="18" charset="0"/>
              </a:rPr>
              <a:t> </a:t>
            </a:r>
            <a:r>
              <a:rPr lang="en-US" sz="1400" dirty="0">
                <a:solidFill>
                  <a:schemeClr val="tx1"/>
                </a:solidFill>
                <a:latin typeface="Times New Roman" pitchFamily="18" charset="0"/>
                <a:cs typeface="Times New Roman" pitchFamily="18" charset="0"/>
              </a:rPr>
              <a:t>Hence, the study also examined the effectiveness of various de-noising techniques on the ultrasound image to enhance the quality of the image. Further, the enhanced ultrasound image is used to locate the exact position of the stone.</a:t>
            </a:r>
          </a:p>
        </p:txBody>
      </p:sp>
    </p:spTree>
    <p:extLst>
      <p:ext uri="{60038056-52CD-47DE-9CE6-D8B4D96C644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33400" y="438150"/>
            <a:ext cx="7696200" cy="531581"/>
          </a:xfrm>
        </p:spPr>
        <p:txBody>
          <a:bodyPr>
            <a:normAutofit fontScale="90000"/>
          </a:bodyPr>
          <a:lstStyle/>
          <a:p>
            <a:r>
              <a:rPr lang="en-US" dirty="0"/>
              <a:t>Test Case</a:t>
            </a:r>
          </a:p>
        </p:txBody>
      </p:sp>
      <p:graphicFrame>
        <p:nvGraphicFramePr>
          <p:cNvPr id="4" name="Content Placeholder 3"/>
          <p:cNvGraphicFramePr>
            <a:graphicFrameLocks noGrp="1"/>
          </p:cNvGraphicFramePr>
          <p:nvPr>
            <p:ph idx="1"/>
          </p:nvPr>
        </p:nvGraphicFramePr>
        <p:xfrm>
          <a:off x="457200" y="1200151"/>
          <a:ext cx="8229600" cy="3729624"/>
        </p:xfrm>
        <a:graphic>
          <a:graphicData uri="http://schemas.openxmlformats.org/drawingml/2006/table">
            <a:tbl>
              <a:tblPr firstRow="1" bandRow="1">
                <a:tableStyleId>{5C22544A-7EE6-4342-B048-85BDC9FD1C3A}</a:tableStyleId>
              </a:tblPr>
              <a:tblGrid>
                <a:gridCol w="1645920">
                  <a:extLst>
                    <a:ext uri="{9D8B030D-6E8A-4147-A177-3AD203B41FA5}">
                      <a16:colId xmlns="" xmlns:a16="http://schemas.microsoft.com/office/drawing/2014/main" val="20000"/>
                    </a:ext>
                  </a:extLst>
                </a:gridCol>
                <a:gridCol w="1645920">
                  <a:extLst>
                    <a:ext uri="{9D8B030D-6E8A-4147-A177-3AD203B41FA5}">
                      <a16:colId xmlns="" xmlns:a16="http://schemas.microsoft.com/office/drawing/2014/main" val="20001"/>
                    </a:ext>
                  </a:extLst>
                </a:gridCol>
                <a:gridCol w="1645920">
                  <a:extLst>
                    <a:ext uri="{9D8B030D-6E8A-4147-A177-3AD203B41FA5}">
                      <a16:colId xmlns="" xmlns:a16="http://schemas.microsoft.com/office/drawing/2014/main" val="20002"/>
                    </a:ext>
                  </a:extLst>
                </a:gridCol>
                <a:gridCol w="1645920">
                  <a:extLst>
                    <a:ext uri="{9D8B030D-6E8A-4147-A177-3AD203B41FA5}">
                      <a16:colId xmlns="" xmlns:a16="http://schemas.microsoft.com/office/drawing/2014/main" val="20003"/>
                    </a:ext>
                  </a:extLst>
                </a:gridCol>
                <a:gridCol w="1645920">
                  <a:extLst>
                    <a:ext uri="{9D8B030D-6E8A-4147-A177-3AD203B41FA5}">
                      <a16:colId xmlns="" xmlns:a16="http://schemas.microsoft.com/office/drawing/2014/main" val="20004"/>
                    </a:ext>
                  </a:extLst>
                </a:gridCol>
              </a:tblGrid>
              <a:tr h="463676">
                <a:tc>
                  <a:txBody>
                    <a:bodyPr/>
                    <a:lstStyle/>
                    <a:p>
                      <a:pPr marL="0" marR="0">
                        <a:lnSpc>
                          <a:spcPct val="115000"/>
                        </a:lnSpc>
                        <a:spcBef>
                          <a:spcPts val="0"/>
                        </a:spcBef>
                        <a:spcAft>
                          <a:spcPts val="1000"/>
                        </a:spcAft>
                      </a:pPr>
                      <a:r>
                        <a:rPr lang="en-US" sz="900" b="1" dirty="0">
                          <a:latin typeface="Bookman Old Style"/>
                          <a:ea typeface="Times New Roman"/>
                          <a:cs typeface="Arial"/>
                        </a:rPr>
                        <a:t>S .No</a:t>
                      </a:r>
                      <a:endParaRPr lang="en-US" sz="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900" b="1">
                          <a:latin typeface="Bookman Old Style"/>
                          <a:ea typeface="Times New Roman"/>
                          <a:cs typeface="Arial"/>
                        </a:rPr>
                        <a:t>Test case Description</a:t>
                      </a:r>
                      <a:endParaRPr lang="en-US" sz="80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900" b="1">
                          <a:latin typeface="Bookman Old Style"/>
                          <a:ea typeface="Times New Roman"/>
                          <a:cs typeface="Arial"/>
                        </a:rPr>
                        <a:t>Actual value</a:t>
                      </a:r>
                      <a:endParaRPr lang="en-US" sz="80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900" b="1">
                          <a:latin typeface="Bookman Old Style"/>
                          <a:ea typeface="Times New Roman"/>
                          <a:cs typeface="Arial"/>
                        </a:rPr>
                        <a:t>Expected  value</a:t>
                      </a:r>
                      <a:endParaRPr lang="en-US" sz="80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900" b="1">
                          <a:latin typeface="Bookman Old Style"/>
                          <a:ea typeface="Times New Roman"/>
                          <a:cs typeface="Arial"/>
                        </a:rPr>
                        <a:t>Result</a:t>
                      </a:r>
                      <a:endParaRPr lang="en-US" sz="800">
                        <a:latin typeface="Calibri"/>
                        <a:ea typeface="Times New Roman"/>
                        <a:cs typeface="Times New Roman"/>
                      </a:endParaRPr>
                    </a:p>
                  </a:txBody>
                  <a:tcPr marL="68580" marR="68580" marT="0" marB="0"/>
                </a:tc>
                <a:extLst>
                  <a:ext uri="{0D108BD9-81ED-4DB2-BD59-A6C34878D82A}">
                    <a16:rowId xmlns="" xmlns:a16="http://schemas.microsoft.com/office/drawing/2014/main" val="10000"/>
                  </a:ext>
                </a:extLst>
              </a:tr>
              <a:tr h="927350">
                <a:tc>
                  <a:txBody>
                    <a:bodyPr/>
                    <a:lstStyle/>
                    <a:p>
                      <a:pPr marL="0" marR="0">
                        <a:lnSpc>
                          <a:spcPct val="115000"/>
                        </a:lnSpc>
                        <a:spcBef>
                          <a:spcPts val="0"/>
                        </a:spcBef>
                        <a:spcAft>
                          <a:spcPts val="1000"/>
                        </a:spcAft>
                      </a:pPr>
                      <a:r>
                        <a:rPr lang="en-US" sz="900" b="1">
                          <a:latin typeface="Bookman Old Style"/>
                          <a:ea typeface="Times New Roman"/>
                          <a:cs typeface="Arial"/>
                        </a:rPr>
                        <a:t>1</a:t>
                      </a:r>
                      <a:endParaRPr lang="en-US" sz="8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1000"/>
                        </a:spcAft>
                      </a:pPr>
                      <a:r>
                        <a:rPr lang="en-US" sz="900" dirty="0" smtClean="0">
                          <a:latin typeface="Times New Roman"/>
                          <a:ea typeface="Times New Roman"/>
                          <a:cs typeface="Times New Roman"/>
                        </a:rPr>
                        <a:t>Load</a:t>
                      </a:r>
                      <a:r>
                        <a:rPr lang="en-US" sz="900" baseline="0" dirty="0" smtClean="0">
                          <a:latin typeface="Times New Roman"/>
                          <a:ea typeface="Times New Roman"/>
                          <a:cs typeface="Times New Roman"/>
                        </a:rPr>
                        <a:t> image</a:t>
                      </a:r>
                      <a:endParaRPr lang="en-US" sz="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1000"/>
                        </a:spcAft>
                      </a:pPr>
                      <a:r>
                        <a:rPr lang="en-US" sz="900" dirty="0" smtClean="0">
                          <a:latin typeface="Times New Roman"/>
                          <a:ea typeface="Times New Roman"/>
                          <a:cs typeface="Times New Roman"/>
                        </a:rPr>
                        <a:t>Load only kidney stone image produced by ultrasound scanning</a:t>
                      </a:r>
                      <a:endParaRPr lang="en-US" sz="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1000"/>
                        </a:spcAft>
                      </a:pPr>
                      <a:r>
                        <a:rPr lang="en-US" sz="800" dirty="0" smtClean="0">
                          <a:latin typeface="Calibri"/>
                          <a:ea typeface="Times New Roman"/>
                          <a:cs typeface="Times New Roman"/>
                        </a:rPr>
                        <a:t>Load</a:t>
                      </a:r>
                      <a:r>
                        <a:rPr lang="en-US" sz="800" baseline="0" dirty="0" smtClean="0">
                          <a:latin typeface="Calibri"/>
                          <a:ea typeface="Times New Roman"/>
                          <a:cs typeface="Times New Roman"/>
                        </a:rPr>
                        <a:t> kidney stone image.</a:t>
                      </a:r>
                      <a:endParaRPr lang="en-US" sz="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900">
                          <a:latin typeface="Times New Roman"/>
                          <a:ea typeface="Times New Roman"/>
                          <a:cs typeface="Times New Roman"/>
                        </a:rPr>
                        <a:t>True</a:t>
                      </a:r>
                      <a:endParaRPr lang="en-US" sz="800">
                        <a:latin typeface="Calibri"/>
                        <a:ea typeface="Times New Roman"/>
                        <a:cs typeface="Times New Roman"/>
                      </a:endParaRPr>
                    </a:p>
                  </a:txBody>
                  <a:tcPr marL="68580" marR="68580" marT="0" marB="0"/>
                </a:tc>
                <a:extLst>
                  <a:ext uri="{0D108BD9-81ED-4DB2-BD59-A6C34878D82A}">
                    <a16:rowId xmlns="" xmlns:a16="http://schemas.microsoft.com/office/drawing/2014/main" val="10001"/>
                  </a:ext>
                </a:extLst>
              </a:tr>
              <a:tr h="627303">
                <a:tc>
                  <a:txBody>
                    <a:bodyPr/>
                    <a:lstStyle/>
                    <a:p>
                      <a:pPr marL="0" marR="0">
                        <a:lnSpc>
                          <a:spcPct val="115000"/>
                        </a:lnSpc>
                        <a:spcBef>
                          <a:spcPts val="0"/>
                        </a:spcBef>
                        <a:spcAft>
                          <a:spcPts val="1000"/>
                        </a:spcAft>
                      </a:pPr>
                      <a:r>
                        <a:rPr lang="en-US" sz="900" b="1">
                          <a:latin typeface="Bookman Old Style"/>
                          <a:ea typeface="Times New Roman"/>
                          <a:cs typeface="Arial"/>
                        </a:rPr>
                        <a:t>2</a:t>
                      </a:r>
                      <a:endParaRPr lang="en-US" sz="800">
                        <a:latin typeface="Calibri"/>
                        <a:ea typeface="Times New Roman"/>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900" b="0" dirty="0" smtClean="0">
                          <a:latin typeface="Times New Roman"/>
                          <a:ea typeface="Times New Roman"/>
                          <a:cs typeface="Times New Roman"/>
                        </a:rPr>
                        <a:t>Performing</a:t>
                      </a:r>
                      <a:r>
                        <a:rPr lang="en-US" sz="900" b="0" baseline="0" dirty="0" smtClean="0">
                          <a:latin typeface="Times New Roman"/>
                          <a:ea typeface="Times New Roman"/>
                          <a:cs typeface="Times New Roman"/>
                        </a:rPr>
                        <a:t> </a:t>
                      </a:r>
                      <a:r>
                        <a:rPr lang="en-IN" sz="800" b="0" dirty="0" smtClean="0">
                          <a:latin typeface="Times New Roman" pitchFamily="18" charset="0"/>
                          <a:cs typeface="Times New Roman" pitchFamily="18" charset="0"/>
                        </a:rPr>
                        <a:t>Histogram Equalization Algorithm</a:t>
                      </a:r>
                    </a:p>
                    <a:p>
                      <a:pPr marL="0" marR="0" algn="just">
                        <a:lnSpc>
                          <a:spcPct val="115000"/>
                        </a:lnSpc>
                        <a:spcBef>
                          <a:spcPts val="0"/>
                        </a:spcBef>
                        <a:spcAft>
                          <a:spcPts val="1000"/>
                        </a:spcAft>
                      </a:pPr>
                      <a:endParaRPr lang="en-US" sz="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IN" sz="900" dirty="0" smtClean="0">
                          <a:latin typeface="Times New Roman" pitchFamily="18" charset="0"/>
                          <a:cs typeface="Times New Roman" pitchFamily="18" charset="0"/>
                        </a:rPr>
                        <a:t>aims to enhance the contrast of an image </a:t>
                      </a:r>
                      <a:endParaRPr lang="en-US" sz="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1000"/>
                        </a:spcAft>
                      </a:pPr>
                      <a:r>
                        <a:rPr lang="en-US" sz="800" dirty="0" smtClean="0">
                          <a:latin typeface="Calibri"/>
                          <a:ea typeface="Times New Roman"/>
                          <a:cs typeface="Times New Roman"/>
                        </a:rPr>
                        <a:t>Better</a:t>
                      </a:r>
                      <a:r>
                        <a:rPr lang="en-US" sz="800" baseline="0" dirty="0" smtClean="0">
                          <a:latin typeface="Calibri"/>
                          <a:ea typeface="Times New Roman"/>
                          <a:cs typeface="Times New Roman"/>
                        </a:rPr>
                        <a:t> quality of </a:t>
                      </a:r>
                      <a:r>
                        <a:rPr lang="en-US" sz="800" baseline="0" dirty="0" smtClean="0">
                          <a:latin typeface="Calibri"/>
                          <a:ea typeface="Times New Roman"/>
                          <a:cs typeface="Times New Roman"/>
                        </a:rPr>
                        <a:t>image  must be produced</a:t>
                      </a:r>
                      <a:endParaRPr lang="en-US" sz="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900">
                          <a:latin typeface="Times New Roman"/>
                          <a:ea typeface="Times New Roman"/>
                          <a:cs typeface="Times New Roman"/>
                        </a:rPr>
                        <a:t>True</a:t>
                      </a:r>
                      <a:endParaRPr lang="en-US" sz="800">
                        <a:latin typeface="Calibri"/>
                        <a:ea typeface="Times New Roman"/>
                        <a:cs typeface="Times New Roman"/>
                      </a:endParaRPr>
                    </a:p>
                  </a:txBody>
                  <a:tcPr marL="68580" marR="68580" marT="0" marB="0"/>
                </a:tc>
                <a:extLst>
                  <a:ext uri="{0D108BD9-81ED-4DB2-BD59-A6C34878D82A}">
                    <a16:rowId xmlns="" xmlns:a16="http://schemas.microsoft.com/office/drawing/2014/main" val="10002"/>
                  </a:ext>
                </a:extLst>
              </a:tr>
              <a:tr h="653848">
                <a:tc>
                  <a:txBody>
                    <a:bodyPr/>
                    <a:lstStyle/>
                    <a:p>
                      <a:pPr marL="0" marR="0">
                        <a:lnSpc>
                          <a:spcPct val="115000"/>
                        </a:lnSpc>
                        <a:spcBef>
                          <a:spcPts val="0"/>
                        </a:spcBef>
                        <a:spcAft>
                          <a:spcPts val="1000"/>
                        </a:spcAft>
                      </a:pPr>
                      <a:r>
                        <a:rPr lang="en-US" sz="900" b="1">
                          <a:latin typeface="Bookman Old Style"/>
                          <a:ea typeface="Times New Roman"/>
                          <a:cs typeface="Arial"/>
                        </a:rPr>
                        <a:t>3</a:t>
                      </a:r>
                      <a:endParaRPr lang="en-US" sz="8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1000"/>
                        </a:spcAft>
                      </a:pPr>
                      <a:r>
                        <a:rPr lang="en-US" sz="900" dirty="0" smtClean="0">
                          <a:latin typeface="Times New Roman"/>
                          <a:ea typeface="Times New Roman"/>
                          <a:cs typeface="Times New Roman"/>
                        </a:rPr>
                        <a:t>Performing watershed</a:t>
                      </a:r>
                      <a:endParaRPr lang="en-US" sz="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1000"/>
                        </a:spcAft>
                      </a:pPr>
                      <a:r>
                        <a:rPr lang="en-IN" sz="800" dirty="0" smtClean="0">
                          <a:latin typeface="Times New Roman" pitchFamily="18" charset="0"/>
                          <a:cs typeface="Times New Roman" pitchFamily="18" charset="0"/>
                        </a:rPr>
                        <a:t>find the watershed lines</a:t>
                      </a:r>
                      <a:endParaRPr lang="en-US" sz="800" dirty="0">
                        <a:latin typeface="Calibri"/>
                        <a:ea typeface="Times New Roman"/>
                        <a:cs typeface="Times New Roman"/>
                      </a:endParaRPr>
                    </a:p>
                  </a:txBody>
                  <a:tcPr marL="68580" marR="68580" marT="0" marB="0"/>
                </a:tc>
                <a:tc>
                  <a:txBody>
                    <a:bodyPr/>
                    <a:lstStyle/>
                    <a:p>
                      <a:pPr marL="0" marR="0" algn="l">
                        <a:lnSpc>
                          <a:spcPct val="115000"/>
                        </a:lnSpc>
                        <a:spcBef>
                          <a:spcPts val="0"/>
                        </a:spcBef>
                        <a:spcAft>
                          <a:spcPts val="1000"/>
                        </a:spcAft>
                      </a:pPr>
                      <a:r>
                        <a:rPr lang="en-US" sz="900" dirty="0" smtClean="0">
                          <a:latin typeface="Times New Roman"/>
                          <a:ea typeface="Times New Roman"/>
                          <a:cs typeface="Times New Roman"/>
                        </a:rPr>
                        <a:t>  watershed line</a:t>
                      </a:r>
                      <a:r>
                        <a:rPr lang="en-US" sz="900" baseline="0" dirty="0" smtClean="0">
                          <a:latin typeface="Times New Roman"/>
                          <a:ea typeface="Times New Roman"/>
                          <a:cs typeface="Times New Roman"/>
                        </a:rPr>
                        <a:t> </a:t>
                      </a:r>
                      <a:r>
                        <a:rPr lang="en-US" sz="900" dirty="0" smtClean="0">
                          <a:latin typeface="Times New Roman"/>
                          <a:ea typeface="Times New Roman"/>
                          <a:cs typeface="Times New Roman"/>
                        </a:rPr>
                        <a:t>shows </a:t>
                      </a:r>
                      <a:r>
                        <a:rPr lang="en-US" sz="900" dirty="0">
                          <a:latin typeface="Times New Roman"/>
                          <a:ea typeface="Times New Roman"/>
                          <a:cs typeface="Times New Roman"/>
                        </a:rPr>
                        <a:t>successfully</a:t>
                      </a:r>
                      <a:endParaRPr lang="en-US" sz="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900">
                          <a:latin typeface="Times New Roman"/>
                          <a:ea typeface="Times New Roman"/>
                          <a:cs typeface="Times New Roman"/>
                        </a:rPr>
                        <a:t>True</a:t>
                      </a:r>
                      <a:endParaRPr lang="en-US" sz="800">
                        <a:latin typeface="Calibri"/>
                        <a:ea typeface="Times New Roman"/>
                        <a:cs typeface="Times New Roman"/>
                      </a:endParaRPr>
                    </a:p>
                  </a:txBody>
                  <a:tcPr marL="68580" marR="68580" marT="0" marB="0"/>
                </a:tc>
                <a:extLst>
                  <a:ext uri="{0D108BD9-81ED-4DB2-BD59-A6C34878D82A}">
                    <a16:rowId xmlns="" xmlns:a16="http://schemas.microsoft.com/office/drawing/2014/main" val="10003"/>
                  </a:ext>
                </a:extLst>
              </a:tr>
              <a:tr h="1057447">
                <a:tc>
                  <a:txBody>
                    <a:bodyPr/>
                    <a:lstStyle/>
                    <a:p>
                      <a:pPr marL="0" marR="0">
                        <a:lnSpc>
                          <a:spcPct val="115000"/>
                        </a:lnSpc>
                        <a:spcBef>
                          <a:spcPts val="0"/>
                        </a:spcBef>
                        <a:spcAft>
                          <a:spcPts val="1000"/>
                        </a:spcAft>
                      </a:pPr>
                      <a:r>
                        <a:rPr lang="en-US" sz="900" b="1" dirty="0" smtClean="0">
                          <a:latin typeface="Bookman Old Style"/>
                          <a:ea typeface="Times New Roman"/>
                          <a:cs typeface="Arial"/>
                        </a:rPr>
                        <a:t>4</a:t>
                      </a:r>
                    </a:p>
                    <a:p>
                      <a:pPr marL="0" marR="0">
                        <a:lnSpc>
                          <a:spcPct val="115000"/>
                        </a:lnSpc>
                        <a:spcBef>
                          <a:spcPts val="0"/>
                        </a:spcBef>
                        <a:spcAft>
                          <a:spcPts val="1000"/>
                        </a:spcAft>
                      </a:pPr>
                      <a:endParaRPr lang="en-US" sz="900" b="1" dirty="0" smtClean="0">
                        <a:latin typeface="Bookman Old Style"/>
                        <a:ea typeface="Times New Roman"/>
                        <a:cs typeface="Arial"/>
                      </a:endParaRPr>
                    </a:p>
                  </a:txBody>
                  <a:tcPr marL="68580" marR="68580" marT="0" marB="0"/>
                </a:tc>
                <a:tc>
                  <a:txBody>
                    <a:bodyPr/>
                    <a:lstStyle/>
                    <a:p>
                      <a:pPr marL="0" marR="0" algn="just">
                        <a:lnSpc>
                          <a:spcPct val="115000"/>
                        </a:lnSpc>
                        <a:spcBef>
                          <a:spcPts val="0"/>
                        </a:spcBef>
                        <a:spcAft>
                          <a:spcPts val="1000"/>
                        </a:spcAft>
                      </a:pPr>
                      <a:r>
                        <a:rPr lang="en-US" sz="800" dirty="0" smtClean="0">
                          <a:latin typeface="Calibri"/>
                          <a:ea typeface="Times New Roman"/>
                          <a:cs typeface="Times New Roman"/>
                        </a:rPr>
                        <a:t>Marking</a:t>
                      </a:r>
                      <a:endParaRPr lang="en-US" sz="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1000"/>
                        </a:spcAft>
                      </a:pPr>
                      <a:r>
                        <a:rPr lang="en-US" sz="900" dirty="0" smtClean="0">
                          <a:latin typeface="Times New Roman"/>
                          <a:ea typeface="Times New Roman"/>
                          <a:cs typeface="Times New Roman"/>
                        </a:rPr>
                        <a:t>Marking</a:t>
                      </a:r>
                      <a:r>
                        <a:rPr lang="en-US" sz="900" baseline="0" dirty="0" smtClean="0">
                          <a:latin typeface="Times New Roman"/>
                          <a:ea typeface="Times New Roman"/>
                          <a:cs typeface="Times New Roman"/>
                        </a:rPr>
                        <a:t> stones</a:t>
                      </a:r>
                      <a:endParaRPr lang="en-US" sz="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900" dirty="0">
                          <a:latin typeface="Times New Roman"/>
                          <a:ea typeface="Times New Roman"/>
                          <a:cs typeface="Times New Roman"/>
                        </a:rPr>
                        <a:t>Display  </a:t>
                      </a:r>
                      <a:r>
                        <a:rPr lang="en-US" sz="900" dirty="0" smtClean="0">
                          <a:latin typeface="Times New Roman"/>
                          <a:ea typeface="Times New Roman"/>
                          <a:cs typeface="Times New Roman"/>
                        </a:rPr>
                        <a:t>stones</a:t>
                      </a:r>
                      <a:r>
                        <a:rPr lang="en-US" sz="900" baseline="0" dirty="0" smtClean="0">
                          <a:latin typeface="Times New Roman"/>
                          <a:ea typeface="Times New Roman"/>
                          <a:cs typeface="Times New Roman"/>
                        </a:rPr>
                        <a:t> with marking</a:t>
                      </a:r>
                    </a:p>
                    <a:p>
                      <a:pPr marL="0" marR="0">
                        <a:lnSpc>
                          <a:spcPct val="115000"/>
                        </a:lnSpc>
                        <a:spcBef>
                          <a:spcPts val="0"/>
                        </a:spcBef>
                        <a:spcAft>
                          <a:spcPts val="1000"/>
                        </a:spcAft>
                      </a:pPr>
                      <a:r>
                        <a:rPr lang="en-US" sz="800" dirty="0" smtClean="0">
                          <a:latin typeface="Times New Roman"/>
                          <a:ea typeface="Times New Roman"/>
                          <a:cs typeface="Times New Roman"/>
                        </a:rPr>
                        <a:t>successfully</a:t>
                      </a:r>
                      <a:endParaRPr lang="en-US" sz="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900" dirty="0" smtClean="0">
                          <a:latin typeface="Bookman Old Style"/>
                          <a:ea typeface="Times New Roman"/>
                          <a:cs typeface="Arial"/>
                        </a:rPr>
                        <a:t>True</a:t>
                      </a:r>
                    </a:p>
                    <a:p>
                      <a:pPr marL="0" marR="0">
                        <a:lnSpc>
                          <a:spcPct val="115000"/>
                        </a:lnSpc>
                        <a:spcBef>
                          <a:spcPts val="0"/>
                        </a:spcBef>
                        <a:spcAft>
                          <a:spcPts val="1000"/>
                        </a:spcAft>
                      </a:pPr>
                      <a:endParaRPr lang="en-US" sz="900" dirty="0" smtClean="0">
                        <a:latin typeface="Bookman Old Style"/>
                        <a:ea typeface="Times New Roman"/>
                        <a:cs typeface="Arial"/>
                      </a:endParaRPr>
                    </a:p>
                    <a:p>
                      <a:pPr marL="0" marR="0">
                        <a:lnSpc>
                          <a:spcPct val="115000"/>
                        </a:lnSpc>
                        <a:spcBef>
                          <a:spcPts val="0"/>
                        </a:spcBef>
                        <a:spcAft>
                          <a:spcPts val="1000"/>
                        </a:spcAft>
                      </a:pPr>
                      <a:endParaRPr lang="en-US" sz="900" dirty="0" smtClean="0">
                        <a:latin typeface="Bookman Old Style"/>
                        <a:ea typeface="Times New Roman"/>
                        <a:cs typeface="Arial"/>
                      </a:endParaRPr>
                    </a:p>
                    <a:p>
                      <a:pPr marL="0" marR="0">
                        <a:lnSpc>
                          <a:spcPct val="115000"/>
                        </a:lnSpc>
                        <a:spcBef>
                          <a:spcPts val="0"/>
                        </a:spcBef>
                        <a:spcAft>
                          <a:spcPts val="1000"/>
                        </a:spcAft>
                      </a:pPr>
                      <a:endParaRPr lang="en-US" sz="800" dirty="0">
                        <a:latin typeface="Calibri"/>
                        <a:ea typeface="Times New Roman"/>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 Test Case</a:t>
            </a:r>
          </a:p>
        </p:txBody>
      </p:sp>
      <p:graphicFrame>
        <p:nvGraphicFramePr>
          <p:cNvPr id="4" name="Content Placeholder 3"/>
          <p:cNvGraphicFramePr>
            <a:graphicFrameLocks noGrp="1"/>
          </p:cNvGraphicFramePr>
          <p:nvPr>
            <p:ph idx="1"/>
          </p:nvPr>
        </p:nvGraphicFramePr>
        <p:xfrm>
          <a:off x="457200" y="1451372"/>
          <a:ext cx="8229600" cy="2320529"/>
        </p:xfrm>
        <a:graphic>
          <a:graphicData uri="http://schemas.openxmlformats.org/drawingml/2006/table">
            <a:tbl>
              <a:tblPr firstRow="1" bandRow="1">
                <a:tableStyleId>{5C22544A-7EE6-4342-B048-85BDC9FD1C3A}</a:tableStyleId>
              </a:tblPr>
              <a:tblGrid>
                <a:gridCol w="1645920">
                  <a:extLst>
                    <a:ext uri="{9D8B030D-6E8A-4147-A177-3AD203B41FA5}">
                      <a16:colId xmlns="" xmlns:a16="http://schemas.microsoft.com/office/drawing/2014/main" val="20000"/>
                    </a:ext>
                  </a:extLst>
                </a:gridCol>
                <a:gridCol w="1645920">
                  <a:extLst>
                    <a:ext uri="{9D8B030D-6E8A-4147-A177-3AD203B41FA5}">
                      <a16:colId xmlns="" xmlns:a16="http://schemas.microsoft.com/office/drawing/2014/main" val="20001"/>
                    </a:ext>
                  </a:extLst>
                </a:gridCol>
                <a:gridCol w="1645920">
                  <a:extLst>
                    <a:ext uri="{9D8B030D-6E8A-4147-A177-3AD203B41FA5}">
                      <a16:colId xmlns="" xmlns:a16="http://schemas.microsoft.com/office/drawing/2014/main" val="20002"/>
                    </a:ext>
                  </a:extLst>
                </a:gridCol>
                <a:gridCol w="1645920">
                  <a:extLst>
                    <a:ext uri="{9D8B030D-6E8A-4147-A177-3AD203B41FA5}">
                      <a16:colId xmlns="" xmlns:a16="http://schemas.microsoft.com/office/drawing/2014/main" val="20003"/>
                    </a:ext>
                  </a:extLst>
                </a:gridCol>
                <a:gridCol w="1645920">
                  <a:extLst>
                    <a:ext uri="{9D8B030D-6E8A-4147-A177-3AD203B41FA5}">
                      <a16:colId xmlns="" xmlns:a16="http://schemas.microsoft.com/office/drawing/2014/main" val="20004"/>
                    </a:ext>
                  </a:extLst>
                </a:gridCol>
              </a:tblGrid>
              <a:tr h="805280">
                <a:tc>
                  <a:txBody>
                    <a:bodyPr/>
                    <a:lstStyle/>
                    <a:p>
                      <a:pPr marL="0" marR="0">
                        <a:lnSpc>
                          <a:spcPct val="115000"/>
                        </a:lnSpc>
                        <a:spcBef>
                          <a:spcPts val="0"/>
                        </a:spcBef>
                        <a:spcAft>
                          <a:spcPts val="1000"/>
                        </a:spcAft>
                      </a:pPr>
                      <a:r>
                        <a:rPr lang="en-US" sz="900" b="1" dirty="0">
                          <a:latin typeface="Bookman Old Style"/>
                          <a:ea typeface="Times New Roman"/>
                          <a:cs typeface="Arial"/>
                        </a:rPr>
                        <a:t>S .No</a:t>
                      </a:r>
                      <a:endParaRPr lang="en-US" sz="9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900" b="1">
                          <a:latin typeface="Bookman Old Style"/>
                          <a:ea typeface="Times New Roman"/>
                          <a:cs typeface="Arial"/>
                        </a:rPr>
                        <a:t>Test case Description</a:t>
                      </a:r>
                      <a:endParaRPr lang="en-US" sz="90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900" b="1">
                          <a:latin typeface="Bookman Old Style"/>
                          <a:ea typeface="Times New Roman"/>
                          <a:cs typeface="Arial"/>
                        </a:rPr>
                        <a:t>Actual value</a:t>
                      </a:r>
                      <a:endParaRPr lang="en-US" sz="90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900" b="1" dirty="0">
                          <a:latin typeface="Bookman Old Style"/>
                          <a:ea typeface="Times New Roman"/>
                          <a:cs typeface="Arial"/>
                        </a:rPr>
                        <a:t>Expected  value</a:t>
                      </a:r>
                      <a:endParaRPr lang="en-US" sz="9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900" b="1">
                          <a:latin typeface="Bookman Old Style"/>
                          <a:ea typeface="Times New Roman"/>
                          <a:cs typeface="Arial"/>
                        </a:rPr>
                        <a:t>Result</a:t>
                      </a:r>
                      <a:endParaRPr lang="en-US" sz="900">
                        <a:latin typeface="Calibri"/>
                        <a:ea typeface="Times New Roman"/>
                        <a:cs typeface="Times New Roman"/>
                      </a:endParaRPr>
                    </a:p>
                  </a:txBody>
                  <a:tcPr marL="68580" marR="68580" marT="0" marB="0"/>
                </a:tc>
                <a:extLst>
                  <a:ext uri="{0D108BD9-81ED-4DB2-BD59-A6C34878D82A}">
                    <a16:rowId xmlns="" xmlns:a16="http://schemas.microsoft.com/office/drawing/2014/main" val="10000"/>
                  </a:ext>
                </a:extLst>
              </a:tr>
              <a:tr h="805280">
                <a:tc>
                  <a:txBody>
                    <a:bodyPr/>
                    <a:lstStyle/>
                    <a:p>
                      <a:pPr marL="0" marR="0">
                        <a:lnSpc>
                          <a:spcPct val="115000"/>
                        </a:lnSpc>
                        <a:spcBef>
                          <a:spcPts val="0"/>
                        </a:spcBef>
                        <a:spcAft>
                          <a:spcPts val="1000"/>
                        </a:spcAft>
                      </a:pPr>
                      <a:r>
                        <a:rPr lang="en-US" sz="900" b="1">
                          <a:latin typeface="Bookman Old Style"/>
                          <a:ea typeface="Times New Roman"/>
                          <a:cs typeface="Arial"/>
                        </a:rPr>
                        <a:t>1</a:t>
                      </a:r>
                      <a:endParaRPr lang="en-US" sz="9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1000"/>
                        </a:spcAft>
                      </a:pPr>
                      <a:r>
                        <a:rPr lang="en-US" sz="900" dirty="0" smtClean="0">
                          <a:latin typeface="Times New Roman"/>
                          <a:ea typeface="Times New Roman"/>
                          <a:cs typeface="Times New Roman"/>
                        </a:rPr>
                        <a:t>Load</a:t>
                      </a:r>
                      <a:r>
                        <a:rPr lang="en-US" sz="900" baseline="0" dirty="0" smtClean="0">
                          <a:latin typeface="Times New Roman"/>
                          <a:ea typeface="Times New Roman"/>
                          <a:cs typeface="Times New Roman"/>
                        </a:rPr>
                        <a:t> Image</a:t>
                      </a:r>
                      <a:endParaRPr lang="en-US" sz="9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1000"/>
                        </a:spcAft>
                      </a:pPr>
                      <a:r>
                        <a:rPr lang="en-US" sz="900" dirty="0" smtClean="0">
                          <a:latin typeface="Times New Roman"/>
                          <a:ea typeface="Times New Roman"/>
                          <a:cs typeface="Times New Roman"/>
                        </a:rPr>
                        <a:t>If</a:t>
                      </a:r>
                      <a:r>
                        <a:rPr lang="en-US" sz="900" baseline="0" dirty="0" smtClean="0">
                          <a:latin typeface="Times New Roman"/>
                          <a:ea typeface="Times New Roman"/>
                          <a:cs typeface="Times New Roman"/>
                        </a:rPr>
                        <a:t>  </a:t>
                      </a:r>
                      <a:r>
                        <a:rPr lang="en-US" sz="900" baseline="0" dirty="0" err="1" smtClean="0">
                          <a:latin typeface="Times New Roman"/>
                          <a:ea typeface="Times New Roman"/>
                          <a:cs typeface="Times New Roman"/>
                        </a:rPr>
                        <a:t>uv</a:t>
                      </a:r>
                      <a:r>
                        <a:rPr lang="en-US" sz="900" baseline="0" dirty="0" smtClean="0">
                          <a:latin typeface="Times New Roman"/>
                          <a:ea typeface="Times New Roman"/>
                          <a:cs typeface="Times New Roman"/>
                        </a:rPr>
                        <a:t> image is not uploaded</a:t>
                      </a:r>
                      <a:endParaRPr lang="en-US" sz="9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1000"/>
                        </a:spcAft>
                      </a:pPr>
                      <a:r>
                        <a:rPr lang="en-US" sz="900" dirty="0">
                          <a:latin typeface="Times New Roman"/>
                          <a:ea typeface="Times New Roman"/>
                          <a:cs typeface="Times New Roman"/>
                        </a:rPr>
                        <a:t>Load </a:t>
                      </a:r>
                      <a:r>
                        <a:rPr lang="en-US" sz="900" dirty="0" smtClean="0">
                          <a:latin typeface="Times New Roman"/>
                          <a:ea typeface="Times New Roman"/>
                          <a:cs typeface="Times New Roman"/>
                        </a:rPr>
                        <a:t>image </a:t>
                      </a:r>
                      <a:endParaRPr lang="en-US" sz="9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900" dirty="0">
                          <a:latin typeface="Times New Roman"/>
                          <a:ea typeface="Times New Roman"/>
                          <a:cs typeface="Times New Roman"/>
                        </a:rPr>
                        <a:t>False</a:t>
                      </a:r>
                      <a:endParaRPr lang="en-US" sz="900" dirty="0">
                        <a:latin typeface="Calibri"/>
                        <a:ea typeface="Times New Roman"/>
                        <a:cs typeface="Times New Roman"/>
                      </a:endParaRPr>
                    </a:p>
                  </a:txBody>
                  <a:tcPr marL="68580" marR="68580" marT="0" marB="0"/>
                </a:tc>
                <a:extLst>
                  <a:ext uri="{0D108BD9-81ED-4DB2-BD59-A6C34878D82A}">
                    <a16:rowId xmlns="" xmlns:a16="http://schemas.microsoft.com/office/drawing/2014/main" val="10001"/>
                  </a:ext>
                </a:extLst>
              </a:tr>
              <a:tr h="709969">
                <a:tc>
                  <a:txBody>
                    <a:bodyPr/>
                    <a:lstStyle/>
                    <a:p>
                      <a:r>
                        <a:rPr lang="en-US" sz="900" dirty="0" smtClean="0"/>
                        <a:t>2</a:t>
                      </a:r>
                      <a:endParaRPr lang="en-US" sz="900" dirty="0"/>
                    </a:p>
                  </a:txBody>
                  <a:tcPr marT="34290" marB="34290"/>
                </a:tc>
                <a:tc>
                  <a:txBody>
                    <a:bodyPr/>
                    <a:lstStyle/>
                    <a:p>
                      <a:r>
                        <a:rPr lang="en-US" sz="900" dirty="0" smtClean="0"/>
                        <a:t>Sharpening filtering</a:t>
                      </a:r>
                      <a:endParaRPr lang="en-US" sz="900" dirty="0"/>
                    </a:p>
                  </a:txBody>
                  <a:tcPr marT="34290" marB="34290"/>
                </a:tc>
                <a:tc>
                  <a:txBody>
                    <a:bodyPr/>
                    <a:lstStyle/>
                    <a:p>
                      <a:r>
                        <a:rPr lang="en-US" sz="900" dirty="0" smtClean="0"/>
                        <a:t>Image is</a:t>
                      </a:r>
                      <a:r>
                        <a:rPr lang="en-US" sz="900" baseline="0" dirty="0" smtClean="0"/>
                        <a:t> not enhanced</a:t>
                      </a:r>
                      <a:endParaRPr lang="en-US" sz="900" dirty="0"/>
                    </a:p>
                  </a:txBody>
                  <a:tcPr marT="34290" marB="34290"/>
                </a:tc>
                <a:tc>
                  <a:txBody>
                    <a:bodyPr/>
                    <a:lstStyle/>
                    <a:p>
                      <a:r>
                        <a:rPr lang="en-US" sz="900" dirty="0" smtClean="0"/>
                        <a:t>Image  is not enhanced</a:t>
                      </a:r>
                      <a:endParaRPr lang="en-US" sz="900" dirty="0"/>
                    </a:p>
                  </a:txBody>
                  <a:tcPr marT="34290" marB="34290"/>
                </a:tc>
                <a:tc>
                  <a:txBody>
                    <a:bodyPr/>
                    <a:lstStyle/>
                    <a:p>
                      <a:r>
                        <a:rPr lang="en-US" sz="900" dirty="0" smtClean="0"/>
                        <a:t>false</a:t>
                      </a:r>
                      <a:endParaRPr lang="en-US" sz="900" dirty="0"/>
                    </a:p>
                  </a:txBody>
                  <a:tcPr marT="34290" marB="34290"/>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62CFC4E1-9F89-47B0-A7FA-11F1FB076C9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1126300-619E-46E8-BD11-FB191E055CEB}"/>
              </a:ext>
            </a:extLst>
          </p:cNvPr>
          <p:cNvSpPr>
            <a:spLocks noGrp="1"/>
          </p:cNvSpPr>
          <p:nvPr>
            <p:ph type="title"/>
          </p:nvPr>
        </p:nvSpPr>
        <p:spPr>
          <a:xfrm>
            <a:off x="885825" y="196643"/>
            <a:ext cx="7381874" cy="851315"/>
          </a:xfrm>
        </p:spPr>
        <p:txBody>
          <a:bodyPr rtlCol="0"/>
          <a:lstStyle/>
          <a:p>
            <a:r>
              <a:rPr lang="en-US" dirty="0" smtClean="0">
                <a:latin typeface="Lato"/>
              </a:rPr>
              <a:t>Conclusion and feature Enhancements </a:t>
            </a:r>
            <a:endParaRPr lang="en-US" dirty="0">
              <a:latin typeface="Lato"/>
            </a:endParaRPr>
          </a:p>
        </p:txBody>
      </p:sp>
      <p:sp>
        <p:nvSpPr>
          <p:cNvPr id="3" name="Content Placeholder 2">
            <a:extLst>
              <a:ext uri="{17D85132-1250-48D0-84EE-ED167E0EA38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24A4BA-F259-459E-A23D-9E1A93DA2024}"/>
              </a:ext>
            </a:extLst>
          </p:cNvPr>
          <p:cNvSpPr>
            <a:spLocks noGrp="1"/>
          </p:cNvSpPr>
          <p:nvPr>
            <p:ph idx="1"/>
          </p:nvPr>
        </p:nvSpPr>
        <p:spPr>
          <a:xfrm>
            <a:off x="885825" y="1530848"/>
            <a:ext cx="7381874" cy="2743200"/>
          </a:xfrm>
        </p:spPr>
        <p:txBody>
          <a:bodyPr rtlCol="0">
            <a:normAutofit/>
          </a:bodyPr>
          <a:lstStyle/>
          <a:p>
            <a:pPr>
              <a:lnSpc>
                <a:spcPct val="125000"/>
              </a:lnSpc>
            </a:pPr>
            <a:r>
              <a:rPr lang="en-US" sz="1400" dirty="0">
                <a:latin typeface="Times New Roman" pitchFamily="18" charset="0"/>
                <a:cs typeface="Times New Roman" pitchFamily="18" charset="0"/>
              </a:rPr>
              <a:t>We had an image of an ultrasound of a kidney containing a stone. We applied the Gabor Filter for the Image Enhancement followed by Histogram Equalization. The restored image went under Image Segmentation, namely, Watersheds after which Marking was done and the final image was produced. The final image showed a distinct location of the stone in the kidney. Hence the stone was detected</a:t>
            </a:r>
            <a:r>
              <a:rPr lang="en-US" sz="1400" dirty="0" smtClean="0">
                <a:latin typeface="Times New Roman" pitchFamily="18" charset="0"/>
                <a:cs typeface="Times New Roman" pitchFamily="18" charset="0"/>
              </a:rPr>
              <a:t>.</a:t>
            </a:r>
            <a:r>
              <a:rPr lang="en-IN" sz="1400" dirty="0" smtClean="0">
                <a:latin typeface="Times New Roman" pitchFamily="18" charset="0"/>
                <a:cs typeface="Times New Roman" pitchFamily="18" charset="0"/>
              </a:rPr>
              <a:t> In the future work, the system will be designed for real time implementation by placing biomedical sensors in the abdomen region to capture kidney portion. The captured kidney image is subjected to the proposed algorithm to process and detect stone on FPGA using hardware description language (HDL). The identified kidney stone in the image is displayed with colour for easy identification and visibility of stone in monitor.</a:t>
            </a:r>
            <a:endParaRPr lang="en-US" sz="1400" dirty="0">
              <a:latin typeface="Times New Roman" pitchFamily="18" charset="0"/>
              <a:cs typeface="Times New Roman" pitchFamily="18" charset="0"/>
            </a:endParaRPr>
          </a:p>
        </p:txBody>
      </p:sp>
    </p:spTree>
    <p:extLst>
      <p:ext uri="{35AFA658-8FD8-484E-8BBC-02C1766CAF3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4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895350"/>
            <a:ext cx="6172201" cy="3352801"/>
          </a:xfrm>
        </p:spPr>
        <p:txBody>
          <a:bodyPr>
            <a:normAutofit/>
          </a:bodyPr>
          <a:lstStyle/>
          <a:p>
            <a:pPr>
              <a:buNone/>
            </a:pPr>
            <a:r>
              <a:rPr sz="6000" smtClean="0">
                <a:latin typeface="Times New Roman" pitchFamily="18" charset="0"/>
                <a:cs typeface="Times New Roman" pitchFamily="18" charset="0"/>
              </a:rPr>
              <a:t>Thank</a:t>
            </a:r>
          </a:p>
          <a:p>
            <a:pPr>
              <a:buNone/>
            </a:pPr>
            <a:r>
              <a:rPr sz="6000" smtClean="0">
                <a:latin typeface="Times New Roman" pitchFamily="18" charset="0"/>
                <a:cs typeface="Times New Roman" pitchFamily="18" charset="0"/>
              </a:rPr>
              <a:t>			 You</a:t>
            </a:r>
          </a:p>
          <a:p>
            <a:pPr>
              <a:buNone/>
            </a:pPr>
            <a:r>
              <a:rPr sz="6000" smtClean="0">
                <a:latin typeface="Times New Roman" pitchFamily="18" charset="0"/>
                <a:cs typeface="Times New Roman" pitchFamily="18" charset="0"/>
              </a:rPr>
              <a:t>					Any ?</a:t>
            </a:r>
            <a:endParaRPr lang="en-US" sz="6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7">
            <a:extLst>
              <a:ext uri="{4FACD725-0E72-484F-80D3-59859723B3D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AE0FCEA-682F-44FE-9A3C-972B2FEFE686}"/>
              </a:ext>
            </a:extLst>
          </p:cNvPr>
          <p:cNvSpPr>
            <a:spLocks noGrp="1"/>
          </p:cNvSpPr>
          <p:nvPr>
            <p:ph type="title"/>
          </p:nvPr>
        </p:nvSpPr>
        <p:spPr>
          <a:xfrm>
            <a:off x="885825" y="196643"/>
            <a:ext cx="7381874" cy="655405"/>
          </a:xfrm>
        </p:spPr>
        <p:txBody>
          <a:bodyPr vert="horz" rtlCol="0"/>
          <a:lstStyle/>
          <a:p>
            <a:r>
              <a:rPr lang="en-US" b="1" dirty="0">
                <a:latin typeface="IBM Plex Sans"/>
              </a:rPr>
              <a:t>Problem Statement</a:t>
            </a:r>
          </a:p>
        </p:txBody>
      </p:sp>
      <p:sp>
        <p:nvSpPr>
          <p:cNvPr id="3" name="Content Placeholder 2">
            <a:extLst>
              <a:ext uri="{0A27D2C3-26BD-4584-9923-272110ADDC0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20E9FA4-4685-402B-B3C4-62FC33D58238}"/>
              </a:ext>
            </a:extLst>
          </p:cNvPr>
          <p:cNvSpPr>
            <a:spLocks noGrp="1"/>
          </p:cNvSpPr>
          <p:nvPr>
            <p:ph idx="1"/>
          </p:nvPr>
        </p:nvSpPr>
        <p:spPr>
          <a:xfrm>
            <a:off x="885825" y="955966"/>
            <a:ext cx="7381874" cy="3444582"/>
          </a:xfrm>
        </p:spPr>
        <p:txBody>
          <a:bodyPr vert="horz" rtlCol="0">
            <a:normAutofit fontScale="92500" lnSpcReduction="10000"/>
          </a:bodyPr>
          <a:lstStyle/>
          <a:p>
            <a:pPr>
              <a:lnSpc>
                <a:spcPct val="150000"/>
              </a:lnSpc>
              <a:buNone/>
            </a:pPr>
            <a:r>
              <a:rPr lang="en-US" sz="1500" dirty="0">
                <a:latin typeface="Times New Roman"/>
              </a:rPr>
              <a:t>       The kidney malfunctioning can be life intimidating. Hence early detection of kidney stone is essential. Precise identification of kidney stone is vital in order to ensure surgical operations success. The ultrasound images of kidney comprise speckle noise and are of low contrast which makes the identification of kidney abnormalities a difficult task. As a result, the doctors may find identification of small stones and the type is difficult and challenging for identify the small kidney stones and their type appropriately. To address this issue, a reaction diffusion level set segmentation is proposed to identify location of the stone;The main motive of this project was to develop an elementary and straightforward technique to find the stone in the kidney. This detection can be done in any available PC’s and hence any normal being can check an ultrasound for a kidney stone and dissolve it in the starting stage. These techniques mainly help the doctor to further treat the patient based on the size and location of the stone.</a:t>
            </a:r>
          </a:p>
        </p:txBody>
      </p:sp>
    </p:spTree>
    <p:extLst>
      <p:ext uri="{335D1F7B-8624-49F2-AF1A-1D804D9A406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7">
            <a:extLst>
              <a:ext uri="{C3BEA56A-F416-4479-AA9A-A863B238CF6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DDE0B47-76AA-4E3D-8E03-7DE0F5B20F9D}"/>
              </a:ext>
            </a:extLst>
          </p:cNvPr>
          <p:cNvSpPr>
            <a:spLocks noGrp="1"/>
          </p:cNvSpPr>
          <p:nvPr>
            <p:ph type="title"/>
          </p:nvPr>
        </p:nvSpPr>
        <p:spPr>
          <a:xfrm>
            <a:off x="885825" y="196643"/>
            <a:ext cx="7381874" cy="546307"/>
          </a:xfrm>
        </p:spPr>
        <p:txBody>
          <a:bodyPr vert="horz" rtlCol="0"/>
          <a:lstStyle/>
          <a:p>
            <a:r>
              <a:rPr lang="en-US" b="1" dirty="0">
                <a:latin typeface="IBM Plex Sans"/>
              </a:rPr>
              <a:t>Introduction</a:t>
            </a:r>
          </a:p>
        </p:txBody>
      </p:sp>
      <p:sp>
        <p:nvSpPr>
          <p:cNvPr id="3" name="Content Placeholder 2">
            <a:extLst>
              <a:ext uri="{205EC193-9996-4F9C-838A-37A93B90931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A2A70DA-E9C6-411F-BC24-273DA8D80DCF}"/>
              </a:ext>
            </a:extLst>
          </p:cNvPr>
          <p:cNvSpPr>
            <a:spLocks noGrp="1"/>
          </p:cNvSpPr>
          <p:nvPr>
            <p:ph idx="1"/>
          </p:nvPr>
        </p:nvSpPr>
        <p:spPr>
          <a:xfrm>
            <a:off x="885825" y="819150"/>
            <a:ext cx="7381874" cy="3809999"/>
          </a:xfrm>
        </p:spPr>
        <p:txBody>
          <a:bodyPr vert="horz" rtlCol="0">
            <a:noAutofit/>
          </a:bodyPr>
          <a:lstStyle/>
          <a:p>
            <a:pPr marL="0" indent="0">
              <a:lnSpc>
                <a:spcPct val="150000"/>
              </a:lnSpc>
              <a:buNone/>
            </a:pPr>
            <a:r>
              <a:rPr lang="en-US" sz="1400" dirty="0">
                <a:solidFill>
                  <a:schemeClr val="tx1"/>
                </a:solidFill>
                <a:latin typeface="Times New Roman" pitchFamily="18" charset="0"/>
                <a:cs typeface="Times New Roman" pitchFamily="18" charset="0"/>
              </a:rPr>
              <a:t>Kidney stone disease is one of the major life threatening ailments persisting worldwide. The stone diseases remain unnoticed in the initial stage, which in turn damages the kidney as they develop. A majority of people are affected by kidney failure due to diabetes, hypertension and so </a:t>
            </a:r>
            <a:r>
              <a:rPr lang="en-US" sz="1400" dirty="0" smtClean="0">
                <a:solidFill>
                  <a:schemeClr val="tx1"/>
                </a:solidFill>
                <a:latin typeface="Times New Roman" pitchFamily="18" charset="0"/>
                <a:cs typeface="Times New Roman" pitchFamily="18" charset="0"/>
              </a:rPr>
              <a:t>forth. diagnosis </a:t>
            </a:r>
            <a:r>
              <a:rPr lang="en-US" sz="1400" dirty="0">
                <a:solidFill>
                  <a:schemeClr val="tx1"/>
                </a:solidFill>
                <a:latin typeface="Times New Roman" pitchFamily="18" charset="0"/>
                <a:cs typeface="Times New Roman" pitchFamily="18" charset="0"/>
              </a:rPr>
              <a:t>of the problem in the initial stages is advisable. Ultrasound (US) image is one of the currently available methods with non-invasive low cost and widely used imaging techniques for analyzing kidney </a:t>
            </a:r>
            <a:r>
              <a:rPr lang="en-US" sz="1400" dirty="0" smtClean="0">
                <a:solidFill>
                  <a:schemeClr val="tx1"/>
                </a:solidFill>
                <a:latin typeface="Times New Roman" pitchFamily="18" charset="0"/>
                <a:cs typeface="Times New Roman" pitchFamily="18" charset="0"/>
              </a:rPr>
              <a:t>diseases.</a:t>
            </a:r>
          </a:p>
          <a:p>
            <a:pPr marL="0" indent="0">
              <a:lnSpc>
                <a:spcPct val="150000"/>
              </a:lnSpc>
              <a:buNone/>
            </a:pPr>
            <a:r>
              <a:rPr lang="en-IN" sz="1400" dirty="0" err="1" smtClean="0">
                <a:solidFill>
                  <a:schemeClr val="tx1"/>
                </a:solidFill>
                <a:latin typeface="Times New Roman" pitchFamily="18" charset="0"/>
                <a:cs typeface="Times New Roman" pitchFamily="18" charset="0"/>
              </a:rPr>
              <a:t>Rahman</a:t>
            </a:r>
            <a:r>
              <a:rPr lang="en-IN" sz="1400" dirty="0" smtClean="0">
                <a:solidFill>
                  <a:schemeClr val="tx1"/>
                </a:solidFill>
                <a:latin typeface="Times New Roman" pitchFamily="18" charset="0"/>
                <a:cs typeface="Times New Roman" pitchFamily="18" charset="0"/>
              </a:rPr>
              <a:t> and </a:t>
            </a:r>
            <a:r>
              <a:rPr lang="en-IN" sz="1400" dirty="0" err="1" smtClean="0">
                <a:solidFill>
                  <a:schemeClr val="tx1"/>
                </a:solidFill>
                <a:latin typeface="Times New Roman" pitchFamily="18" charset="0"/>
                <a:cs typeface="Times New Roman" pitchFamily="18" charset="0"/>
              </a:rPr>
              <a:t>Uddin</a:t>
            </a:r>
            <a:r>
              <a:rPr lang="en-IN" sz="1400" dirty="0" smtClean="0">
                <a:solidFill>
                  <a:schemeClr val="tx1"/>
                </a:solidFill>
                <a:latin typeface="Times New Roman" pitchFamily="18" charset="0"/>
                <a:cs typeface="Times New Roman" pitchFamily="18" charset="0"/>
              </a:rPr>
              <a:t> have proposed diminution of speckle noise and segmentation from US image. It not only detects problem in the kidney region but also provides image quality enhancement. </a:t>
            </a:r>
            <a:r>
              <a:rPr lang="en-US" sz="1400" dirty="0" smtClean="0">
                <a:solidFill>
                  <a:schemeClr val="tx1"/>
                </a:solidFill>
                <a:latin typeface="Times New Roman" pitchFamily="18" charset="0"/>
                <a:cs typeface="Times New Roman" pitchFamily="18" charset="0"/>
              </a:rPr>
              <a:t>Hence</a:t>
            </a:r>
            <a:r>
              <a:rPr lang="en-US" sz="1400" dirty="0">
                <a:solidFill>
                  <a:schemeClr val="tx1"/>
                </a:solidFill>
                <a:latin typeface="Times New Roman" pitchFamily="18" charset="0"/>
                <a:cs typeface="Times New Roman" pitchFamily="18" charset="0"/>
              </a:rPr>
              <a:t>, the study also examined the effectiveness of various de-noising techniques on the ultrasound image to enhance the quality of the image. Further, the enhanced ultrasound image is used to locate the exact position of the stone.</a:t>
            </a:r>
          </a:p>
        </p:txBody>
      </p:sp>
    </p:spTree>
    <p:extLst>
      <p:ext uri="{41E00C61-7D11-40E0-BFEB-1AF082CB3D3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98438FB4-6FB3-4AB8-8A63-8960635CE31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B7F18C9-8894-4FDB-A6E7-1EF246F480DD}"/>
              </a:ext>
            </a:extLst>
          </p:cNvPr>
          <p:cNvSpPr>
            <a:spLocks noGrp="1"/>
          </p:cNvSpPr>
          <p:nvPr>
            <p:ph type="title"/>
          </p:nvPr>
        </p:nvSpPr>
        <p:spPr>
          <a:xfrm>
            <a:off x="885825" y="196643"/>
            <a:ext cx="7381874" cy="491728"/>
          </a:xfrm>
        </p:spPr>
        <p:txBody>
          <a:bodyPr rtlCol="0"/>
          <a:lstStyle/>
          <a:p>
            <a:r>
              <a:rPr lang="en-US" dirty="0"/>
              <a:t>Existing System</a:t>
            </a:r>
          </a:p>
        </p:txBody>
      </p:sp>
      <p:sp>
        <p:nvSpPr>
          <p:cNvPr id="3" name="Content Placeholder 2">
            <a:extLst>
              <a:ext uri="{C0C16CD2-82DB-40F4-A6B6-4E3484D2DCC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9D6A33F-C852-4BF6-8321-EFA2871DF5A9}"/>
              </a:ext>
            </a:extLst>
          </p:cNvPr>
          <p:cNvSpPr>
            <a:spLocks noGrp="1"/>
          </p:cNvSpPr>
          <p:nvPr>
            <p:ph idx="1"/>
          </p:nvPr>
        </p:nvSpPr>
        <p:spPr>
          <a:xfrm>
            <a:off x="885825" y="945222"/>
            <a:ext cx="7381874" cy="3547576"/>
          </a:xfrm>
        </p:spPr>
        <p:txBody>
          <a:bodyPr vert="horz" rtlCol="0">
            <a:normAutofit fontScale="92500" lnSpcReduction="20000"/>
          </a:bodyPr>
          <a:lstStyle/>
          <a:p>
            <a:pPr>
              <a:lnSpc>
                <a:spcPct val="150000"/>
              </a:lnSpc>
              <a:buNone/>
            </a:pPr>
            <a:r>
              <a:rPr lang="en-US" sz="1500" dirty="0">
                <a:latin typeface="Times New Roman" pitchFamily="18" charset="0"/>
                <a:cs typeface="Times New Roman" pitchFamily="18" charset="0"/>
              </a:rPr>
              <a:t>CT Scan:</a:t>
            </a:r>
          </a:p>
          <a:p>
            <a:pPr>
              <a:lnSpc>
                <a:spcPct val="150000"/>
              </a:lnSpc>
            </a:pPr>
            <a:r>
              <a:rPr lang="en-US" sz="1500" dirty="0">
                <a:latin typeface="Times New Roman" pitchFamily="18" charset="0"/>
                <a:cs typeface="Times New Roman" pitchFamily="18" charset="0"/>
              </a:rPr>
              <a:t>A computed tomography (CT or CAT) scan allows doctors to see inside your body. It uses a combination of X-rays and a computer to create pictures of your organs, bones, and other tissues. It shows more detail than a regular X-ray.</a:t>
            </a:r>
          </a:p>
          <a:p>
            <a:pPr>
              <a:lnSpc>
                <a:spcPct val="150000"/>
              </a:lnSpc>
            </a:pPr>
            <a:r>
              <a:rPr lang="en-US" sz="1500" dirty="0">
                <a:latin typeface="Times New Roman" pitchFamily="18" charset="0"/>
                <a:cs typeface="Times New Roman" pitchFamily="18" charset="0"/>
              </a:rPr>
              <a:t>You can get a </a:t>
            </a:r>
            <a:r>
              <a:rPr lang="en-US" sz="1500" dirty="0">
                <a:solidFill>
                  <a:schemeClr val="tx1"/>
                </a:solidFill>
                <a:latin typeface="Times New Roman" pitchFamily="18" charset="0"/>
                <a:cs typeface="Times New Roman" pitchFamily="18" charset="0"/>
              </a:rPr>
              <a:t>CT scan</a:t>
            </a:r>
            <a:r>
              <a:rPr lang="en-US" sz="1500" dirty="0">
                <a:latin typeface="Times New Roman" pitchFamily="18" charset="0"/>
                <a:cs typeface="Times New Roman" pitchFamily="18" charset="0"/>
              </a:rPr>
              <a:t> on any part of your body. The procedure doesn't take very long, and it's painless.They use a narrow X-ray beam that circles around one part of your body. This provides a series of images from many different angles. A computer uses this information to create a cross-sectional picture. Like one piece in a loaf of bread, this two-dimensional (2D) scan shows a “slice” of the inside of your body.</a:t>
            </a:r>
            <a:br>
              <a:rPr lang="en-US" sz="1500" dirty="0">
                <a:latin typeface="Times New Roman" pitchFamily="18" charset="0"/>
                <a:cs typeface="Times New Roman" pitchFamily="18" charset="0"/>
              </a:rPr>
            </a:br>
            <a:r>
              <a:rPr lang="en-US" sz="1500" dirty="0">
                <a:latin typeface="Times New Roman" pitchFamily="18" charset="0"/>
                <a:cs typeface="Times New Roman" pitchFamily="18" charset="0"/>
              </a:rPr>
              <a:t/>
            </a:r>
            <a:br>
              <a:rPr lang="en-US" sz="1500" dirty="0">
                <a:latin typeface="Times New Roman" pitchFamily="18" charset="0"/>
                <a:cs typeface="Times New Roman" pitchFamily="18" charset="0"/>
              </a:rPr>
            </a:br>
            <a:endParaRPr lang="en-US" sz="1500" dirty="0">
              <a:latin typeface="Times New Roman" pitchFamily="18" charset="0"/>
              <a:cs typeface="Times New Roman" pitchFamily="18" charset="0"/>
            </a:endParaRPr>
          </a:p>
        </p:txBody>
      </p:sp>
    </p:spTree>
    <p:extLst>
      <p:ext uri="{DFEF4FC4-F960-489A-8D34-A74B85B0E23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62775F8D-53E6-42ED-ADA8-08F76EDE46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5BFFAE0-64E3-4B42-A69B-A0873EF84BD7}"/>
              </a:ext>
            </a:extLst>
          </p:cNvPr>
          <p:cNvSpPr>
            <a:spLocks noGrp="1"/>
          </p:cNvSpPr>
          <p:nvPr>
            <p:ph idx="1"/>
          </p:nvPr>
        </p:nvSpPr>
        <p:spPr>
          <a:xfrm>
            <a:off x="885825" y="883577"/>
            <a:ext cx="7381874" cy="3609222"/>
          </a:xfrm>
        </p:spPr>
        <p:txBody>
          <a:bodyPr vert="horz" rtlCol="0">
            <a:normAutofit/>
          </a:bodyPr>
          <a:lstStyle/>
          <a:p>
            <a:pPr>
              <a:lnSpc>
                <a:spcPct val="150000"/>
              </a:lnSpc>
              <a:buNone/>
            </a:pPr>
            <a:r>
              <a:rPr lang="en-US" sz="1500" dirty="0" smtClean="0">
                <a:latin typeface="Times New Roman" pitchFamily="18" charset="0"/>
                <a:cs typeface="Times New Roman" pitchFamily="18" charset="0"/>
              </a:rPr>
              <a:t>Ultrasound</a:t>
            </a:r>
            <a:r>
              <a:rPr lang="en-US" sz="1500" dirty="0">
                <a:latin typeface="Times New Roman" pitchFamily="18" charset="0"/>
                <a:cs typeface="Times New Roman" pitchFamily="18" charset="0"/>
              </a:rPr>
              <a:t>:</a:t>
            </a:r>
          </a:p>
          <a:p>
            <a:pPr>
              <a:lnSpc>
                <a:spcPct val="150000"/>
              </a:lnSpc>
            </a:pPr>
            <a:r>
              <a:rPr lang="en-US" sz="1500" dirty="0">
                <a:latin typeface="Times New Roman" pitchFamily="18" charset="0"/>
                <a:cs typeface="Times New Roman" pitchFamily="18" charset="0"/>
              </a:rPr>
              <a:t>A type of imaging test to examine the internal organs using very high frequency sound waves.Ultrasound (US) images have recently become more widespread because of their better quality and portability for medical applications. Ultrasound is mostly preferred for initial medical monitoring, diagnosis, and follow-up in comparison to other medical image modalities for its low cost. Because of its benefits, it is broadly utilized for the diagnosis of various diseases in the liver, breast, prostate, and thyroid.</a:t>
            </a:r>
          </a:p>
          <a:p>
            <a:pPr>
              <a:lnSpc>
                <a:spcPct val="150000"/>
              </a:lnSpc>
            </a:pPr>
            <a:r>
              <a:rPr lang="en-US" sz="1500" dirty="0">
                <a:latin typeface="Times New Roman" pitchFamily="18" charset="0"/>
                <a:cs typeface="Times New Roman" pitchFamily="18" charset="0"/>
              </a:rPr>
              <a:t>Ultrasound is safe and effective when used to detect and remove </a:t>
            </a:r>
            <a:r>
              <a:rPr sz="1500" smtClean="0">
                <a:solidFill>
                  <a:srgbClr val="000000"/>
                </a:solidFill>
                <a:latin typeface="Times New Roman" pitchFamily="18" charset="0"/>
                <a:cs typeface="Times New Roman" pitchFamily="18" charset="0"/>
              </a:rPr>
              <a:t>the</a:t>
            </a:r>
            <a:r>
              <a:rPr sz="1500" u="sng" smtClean="0">
                <a:solidFill>
                  <a:srgbClr val="000000"/>
                </a:solidFill>
                <a:latin typeface="Times New Roman" pitchFamily="18" charset="0"/>
                <a:cs typeface="Times New Roman" pitchFamily="18" charset="0"/>
              </a:rPr>
              <a:t> </a:t>
            </a:r>
            <a:r>
              <a:rPr lang="en-US" sz="1500" dirty="0" smtClean="0">
                <a:solidFill>
                  <a:srgbClr val="000000"/>
                </a:solidFill>
                <a:latin typeface="Times New Roman" pitchFamily="18" charset="0"/>
                <a:cs typeface="Times New Roman" pitchFamily="18" charset="0"/>
              </a:rPr>
              <a:t>stones</a:t>
            </a:r>
            <a:r>
              <a:rPr lang="en-US" sz="1500" dirty="0">
                <a:latin typeface="Times New Roman" pitchFamily="18" charset="0"/>
                <a:cs typeface="Times New Roman" pitchFamily="18" charset="0"/>
              </a:rPr>
              <a:t> without exposing patients and operating room staff to radiation.</a:t>
            </a:r>
          </a:p>
        </p:txBody>
      </p:sp>
    </p:spTree>
    <p:extLst>
      <p:ext uri="{DB8522D6-B612-4562-A550-42AD087FCB2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D5962052-B13D-4E94-A7B6-3E95B2DDF82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0DE372D-EF2A-4198-B13C-A6BD42B6CE5A}"/>
              </a:ext>
            </a:extLst>
          </p:cNvPr>
          <p:cNvSpPr>
            <a:spLocks noGrp="1"/>
          </p:cNvSpPr>
          <p:nvPr>
            <p:ph type="title"/>
          </p:nvPr>
        </p:nvSpPr>
        <p:spPr>
          <a:xfrm>
            <a:off x="885825" y="196643"/>
            <a:ext cx="7381874" cy="707478"/>
          </a:xfrm>
        </p:spPr>
        <p:txBody>
          <a:bodyPr rtlCol="0"/>
          <a:lstStyle/>
          <a:p>
            <a:r>
              <a:rPr lang="en-US" dirty="0"/>
              <a:t>Disadvantages of existing system</a:t>
            </a:r>
          </a:p>
        </p:txBody>
      </p:sp>
      <p:sp>
        <p:nvSpPr>
          <p:cNvPr id="3" name="Content Placeholder 2">
            <a:extLst>
              <a:ext uri="{0DEBCEDA-BF77-4BAA-ADEB-3DA50A4581E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99922D-E945-4CE6-85E3-6B7693ABF0E3}"/>
              </a:ext>
            </a:extLst>
          </p:cNvPr>
          <p:cNvSpPr>
            <a:spLocks noGrp="1"/>
          </p:cNvSpPr>
          <p:nvPr>
            <p:ph idx="1"/>
          </p:nvPr>
        </p:nvSpPr>
        <p:spPr>
          <a:xfrm>
            <a:off x="885825" y="1109604"/>
            <a:ext cx="7381874" cy="3595745"/>
          </a:xfrm>
        </p:spPr>
        <p:txBody>
          <a:bodyPr vert="horz" rtlCol="0">
            <a:noAutofit/>
          </a:bodyPr>
          <a:lstStyle/>
          <a:p>
            <a:pPr>
              <a:buNone/>
            </a:pPr>
            <a:r>
              <a:rPr lang="en-US" sz="1400" dirty="0">
                <a:latin typeface="Times New Roman" pitchFamily="18" charset="0"/>
                <a:cs typeface="Times New Roman" pitchFamily="18" charset="0"/>
              </a:rPr>
              <a:t>CT </a:t>
            </a:r>
            <a:r>
              <a:rPr lang="en-US" sz="1400" dirty="0" smtClean="0">
                <a:latin typeface="Times New Roman" pitchFamily="18" charset="0"/>
                <a:cs typeface="Times New Roman" pitchFamily="18" charset="0"/>
              </a:rPr>
              <a:t>Scan:</a:t>
            </a:r>
          </a:p>
          <a:p>
            <a:r>
              <a:rPr lang="en-US" sz="1400" dirty="0" smtClean="0">
                <a:latin typeface="Times New Roman" pitchFamily="18" charset="0"/>
                <a:cs typeface="Times New Roman" pitchFamily="18" charset="0"/>
              </a:rPr>
              <a:t>C</a:t>
            </a:r>
            <a:r>
              <a:rPr sz="1400" smtClean="0">
                <a:latin typeface="Times New Roman" pitchFamily="18" charset="0"/>
                <a:cs typeface="Times New Roman" pitchFamily="18" charset="0"/>
              </a:rPr>
              <a:t>ost effective and not feasible</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buChar char="✧"/>
            </a:pPr>
            <a:r>
              <a:rPr lang="en-US" sz="1400" dirty="0">
                <a:latin typeface="Times New Roman" pitchFamily="18" charset="0"/>
                <a:cs typeface="Times New Roman" pitchFamily="18" charset="0"/>
              </a:rPr>
              <a:t>High doses of radiation are involved in CT scanning - chest CT scan is equivalent to 350 chest X-rays; CT abdomen to 400 chest </a:t>
            </a:r>
            <a:r>
              <a:rPr lang="en-US" sz="1400" dirty="0" smtClean="0">
                <a:latin typeface="Times New Roman" pitchFamily="18" charset="0"/>
                <a:cs typeface="Times New Roman" pitchFamily="18" charset="0"/>
              </a:rPr>
              <a:t>X-ray</a:t>
            </a:r>
            <a:r>
              <a:rPr sz="1400" smtClean="0">
                <a:latin typeface="Times New Roman" pitchFamily="18" charset="0"/>
                <a:cs typeface="Times New Roman" pitchFamily="18" charset="0"/>
              </a:rPr>
              <a:t>.</a:t>
            </a:r>
          </a:p>
          <a:p>
            <a:pPr>
              <a:buNone/>
            </a:pPr>
            <a:r>
              <a:rPr lang="en-IN" sz="1400" dirty="0" smtClean="0">
                <a:latin typeface="Times New Roman" pitchFamily="18" charset="0"/>
                <a:cs typeface="Times New Roman" pitchFamily="18" charset="0"/>
              </a:rPr>
              <a:t>Ultrasound:</a:t>
            </a:r>
          </a:p>
          <a:p>
            <a:r>
              <a:rPr lang="en-IN" sz="1400" dirty="0" smtClean="0">
                <a:latin typeface="Times New Roman" pitchFamily="18" charset="0"/>
                <a:cs typeface="Times New Roman" pitchFamily="18" charset="0"/>
              </a:rPr>
              <a:t>It has poor penetration through bone or air. Moreover it has limited penetration in obese patients. These are the disadvantages in imaging domain</a:t>
            </a:r>
          </a:p>
          <a:p>
            <a:r>
              <a:rPr lang="en-IN" sz="1400" dirty="0" smtClean="0">
                <a:latin typeface="Times New Roman" pitchFamily="18" charset="0"/>
                <a:cs typeface="Times New Roman" pitchFamily="18" charset="0"/>
              </a:rPr>
              <a:t>the image produced by the ultrasound techniques is not suitable for identifying small stones due to low contrast and the presence of speckle noise.</a:t>
            </a:r>
          </a:p>
          <a:p>
            <a:pPr>
              <a:lnSpc>
                <a:spcPct val="150000"/>
              </a:lnSpc>
              <a:buNone/>
            </a:pP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endParaRPr lang="en-US" sz="1400" dirty="0">
              <a:latin typeface="Times New Roman" pitchFamily="18" charset="0"/>
              <a:cs typeface="Times New Roman" pitchFamily="18" charset="0"/>
            </a:endParaRPr>
          </a:p>
        </p:txBody>
      </p:sp>
    </p:spTree>
    <p:extLst>
      <p:ext uri="{20C2982D-C5DF-4601-B0A4-6FFF4834DF7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A6CD3E3B-92BE-4E53-BC88-88D67D00A47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B3035AB-D71B-41B4-86FE-5F1EDFD761E0}"/>
              </a:ext>
            </a:extLst>
          </p:cNvPr>
          <p:cNvSpPr>
            <a:spLocks noGrp="1"/>
          </p:cNvSpPr>
          <p:nvPr>
            <p:ph type="title"/>
          </p:nvPr>
        </p:nvSpPr>
        <p:spPr>
          <a:xfrm>
            <a:off x="885825" y="196643"/>
            <a:ext cx="7381874" cy="666388"/>
          </a:xfrm>
        </p:spPr>
        <p:txBody>
          <a:bodyPr rtlCol="0"/>
          <a:lstStyle/>
          <a:p>
            <a:r>
              <a:rPr smtClean="0"/>
              <a:t>Proposed system</a:t>
            </a:r>
            <a:endParaRPr lang="en-US" dirty="0"/>
          </a:p>
        </p:txBody>
      </p:sp>
      <p:sp>
        <p:nvSpPr>
          <p:cNvPr id="3" name="Content Placeholder 2">
            <a:extLst>
              <a:ext uri="{46AC8DDA-3B69-45F6-955B-9767173B24E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E55B0BB-8EB5-44DF-85A3-482A31D19E64}"/>
              </a:ext>
            </a:extLst>
          </p:cNvPr>
          <p:cNvSpPr>
            <a:spLocks noGrp="1"/>
          </p:cNvSpPr>
          <p:nvPr>
            <p:ph idx="1"/>
          </p:nvPr>
        </p:nvSpPr>
        <p:spPr>
          <a:xfrm>
            <a:off x="885825" y="1200151"/>
            <a:ext cx="7381874" cy="3292638"/>
          </a:xfrm>
        </p:spPr>
        <p:txBody>
          <a:bodyPr rtlCol="0"/>
          <a:lstStyle/>
          <a:p>
            <a:pPr>
              <a:lnSpc>
                <a:spcPct val="150000"/>
              </a:lnSpc>
            </a:pPr>
            <a:r>
              <a:rPr lang="en-US" dirty="0">
                <a:latin typeface="Times New Roman"/>
              </a:rPr>
              <a:t>Performing various de-noising techniques on the ultrasound image to enhance the quality of the image. Further, the </a:t>
            </a:r>
            <a:r>
              <a:rPr lang="en-US" dirty="0" smtClean="0">
                <a:latin typeface="Times New Roman"/>
              </a:rPr>
              <a:t>enhanced ultrasound </a:t>
            </a:r>
            <a:r>
              <a:rPr lang="en-US" dirty="0">
                <a:latin typeface="Times New Roman"/>
              </a:rPr>
              <a:t>image is used to locate the exact position of the </a:t>
            </a:r>
            <a:r>
              <a:rPr lang="en-US" dirty="0" smtClean="0">
                <a:latin typeface="Times New Roman"/>
              </a:rPr>
              <a:t>stones and also marking the </a:t>
            </a:r>
            <a:r>
              <a:rPr smtClean="0">
                <a:latin typeface="Times New Roman"/>
              </a:rPr>
              <a:t>stones. This detection can be done in any available PC’s and hence any normal being can check an ultrasound for a kidney stone and dissolve it in the starting stage. These techniques mainly help the doctor to further treat the patient based on the size and location of the stone.</a:t>
            </a:r>
            <a:endParaRPr lang="en-US" dirty="0">
              <a:latin typeface="Times New Roman"/>
            </a:endParaRPr>
          </a:p>
        </p:txBody>
      </p:sp>
    </p:spTree>
    <p:extLst>
      <p:ext uri="{FB8CD35C-931E-4075-8B28-2112C0A625D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050115393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ebfont10" val="Jura-demi_bold"/>
  <p:tag name="webfont9" val="Jura-medium"/>
  <p:tag name="webfont3" val="Raleway-demi_bold"/>
</p:tagLst>
</file>

<file path=ppt/tags/tag2.xml><?xml version="1.0" encoding="utf-8"?>
<p:tagLst xmlns:a="http://schemas.openxmlformats.org/drawingml/2006/main" xmlns:r="http://schemas.openxmlformats.org/officeDocument/2006/relationships" xmlns:p="http://schemas.openxmlformats.org/presentationml/2006/main">
  <p:tag name="fontWeight:0:0:0" val="6"/>
</p:tagLst>
</file>

<file path=ppt/tags/tag3.xml><?xml version="1.0" encoding="utf-8"?>
<p:tagLst xmlns:a="http://schemas.openxmlformats.org/drawingml/2006/main" xmlns:r="http://schemas.openxmlformats.org/officeDocument/2006/relationships" xmlns:p="http://schemas.openxmlformats.org/presentationml/2006/main">
  <p:tag name="fontWeight:26:0:0" val="5"/>
</p:tagLst>
</file>

<file path=ppt/tags/tag4.xml><?xml version="1.0" encoding="utf-8"?>
<p:tagLst xmlns:a="http://schemas.openxmlformats.org/drawingml/2006/main" xmlns:r="http://schemas.openxmlformats.org/officeDocument/2006/relationships" xmlns:p="http://schemas.openxmlformats.org/presentationml/2006/main">
  <p:tag name="patternRotate" val="45"/>
  <p:tag name="patternFill" val="{&quot;foreground&quot;: [{&quot;dim&quot;: {&quot;width&quot;: 2.0,&quot;height&quot;: 2.0},&quot;fill&quot;: {&quot;type&quot;: &quot;SOLID&quot;,&quot;solid&quot;: {&quot;color&quot;: {&quot;type&quot;: &quot;BG2&quot;,&quot;rgb&quot;: [255,245,247]}}},&quot;geom&quot;: {&quot;type&quot;: &quot;PRESET&quot;,&quot;preset&quot;: {&quot;type&quot;: &quot;RECT&quot;}}}],&quot;background&quot;: {&quot;type&quot;: &quot;SOLID&quot;,&quot;solid&quot;: {&quot;color&quot;: {&quot;type&quot;: &quot;BG1&quot;,&quot;rgb&quot;: [255,255,255]}}},&quot;distance&quot;: {&quot;left&quot;: 12.0,&quot;top&quot;: 12.0},&quot;preset&quot;: &quot;pct5&quot;,&quot;rotate&quot;: 45}"/>
</p:tagLst>
</file>

<file path=ppt/tags/tag5.xml><?xml version="1.0" encoding="utf-8"?>
<p:tagLst xmlns:a="http://schemas.openxmlformats.org/drawingml/2006/main" xmlns:r="http://schemas.openxmlformats.org/officeDocument/2006/relationships" xmlns:p="http://schemas.openxmlformats.org/presentationml/2006/main">
  <p:tag name="LAYOUT" val="threePicAndTx"/>
</p:tagLst>
</file>

<file path=ppt/tags/tag6.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rgbClr val="000000"/>
        </a:lnRef>
        <a:fillRef idx="1">
          <a:schemeClr val="accent1"/>
        </a:fillRef>
        <a:effectRef idx="0">
          <a:schemeClr val="accent1"/>
        </a:effectRef>
        <a:fontRef idx="none"/>
      </a:style>
    </a:spDef>
    <a:lnDef>
      <a:spPr>
        <a:ln w="19050" cap="flat">
          <a:solidFill>
            <a:schemeClr val="accent1">
              <a:lumMod val="75000"/>
              <a:lumMod val="75000"/>
              <a:lumMod val="75000"/>
            </a:schemeClr>
          </a:solidFill>
          <a:prstDash val="solid"/>
          <a:round/>
        </a:ln>
      </a:spPr>
      <a:bodyPr vert="horz" rtlCol="0" anchor="ctr"/>
      <a:lstStyle>
        <a:lvl1pPr lvl="0" algn="ctr"/>
      </a:lstStyle>
    </a:lnDef>
  </a:objectDefaults>
  <a:extraClrSchemeLst/>
</a:theme>
</file>

<file path=ppt/theme/theme2.xml><?xml version="1.0" encoding="utf-8"?>
<a:theme xmlns:a="http://schemas.openxmlformats.org/drawingml/2006/main"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rgbClr val="000000"/>
        </a:lnRef>
        <a:fillRef idx="1">
          <a:schemeClr val="accent1"/>
        </a:fillRef>
        <a:effectRef idx="0">
          <a:schemeClr val="accent1"/>
        </a:effectRef>
        <a:fontRef idx="none"/>
      </a:style>
    </a:spDef>
    <a:lnDef>
      <a:spPr>
        <a:ln w="19050" cap="flat">
          <a:solidFill>
            <a:schemeClr val="accent1">
              <a:lumMod val="75000"/>
              <a:lumMod val="75000"/>
              <a:lumMod val="75000"/>
            </a:schemeClr>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10360</TotalTime>
  <Words>2129</Words>
  <Application>Zoho Show</Application>
  <PresentationFormat>On-screen Show (16:9)</PresentationFormat>
  <Paragraphs>193</Paragraphs>
  <Slides>33</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Arial</vt:lpstr>
      <vt:lpstr>Verdana</vt:lpstr>
      <vt:lpstr>Jura</vt:lpstr>
      <vt:lpstr>Source Sans Pro</vt:lpstr>
      <vt:lpstr>Times New Roman</vt:lpstr>
      <vt:lpstr>Raleway-demi_bold</vt:lpstr>
      <vt:lpstr>IBM Plex Sans</vt:lpstr>
      <vt:lpstr>Lato</vt:lpstr>
      <vt:lpstr>Bookman Old Style</vt:lpstr>
      <vt:lpstr>Calibri</vt:lpstr>
      <vt:lpstr>Raleway</vt:lpstr>
      <vt:lpstr>Jura-medium</vt:lpstr>
      <vt:lpstr>Theatrical</vt:lpstr>
      <vt:lpstr>Kidney Stone Detection</vt:lpstr>
      <vt:lpstr>Contents</vt:lpstr>
      <vt:lpstr>Abstract</vt:lpstr>
      <vt:lpstr>Problem Statement</vt:lpstr>
      <vt:lpstr>Introduction</vt:lpstr>
      <vt:lpstr>Existing System</vt:lpstr>
      <vt:lpstr>Slide 7</vt:lpstr>
      <vt:lpstr>Disadvantages of existing system</vt:lpstr>
      <vt:lpstr>Proposed system</vt:lpstr>
      <vt:lpstr>Advantages of proposed system</vt:lpstr>
      <vt:lpstr>‌SOFTWARE &amp; HARDWARE REQUIREMENTS </vt:lpstr>
      <vt:lpstr>APPROACH</vt:lpstr>
      <vt:lpstr>Slide 13</vt:lpstr>
      <vt:lpstr>Slide 14</vt:lpstr>
      <vt:lpstr>Slide 15</vt:lpstr>
      <vt:lpstr>Slide 16</vt:lpstr>
      <vt:lpstr>Slide 17</vt:lpstr>
      <vt:lpstr>Slide 18</vt:lpstr>
      <vt:lpstr>Slide 19</vt:lpstr>
      <vt:lpstr>Slide 20</vt:lpstr>
      <vt:lpstr>Block diagram of kidney segmentation system:</vt:lpstr>
      <vt:lpstr>Slide 22</vt:lpstr>
      <vt:lpstr>Slide 23</vt:lpstr>
      <vt:lpstr>  </vt:lpstr>
      <vt:lpstr>BUILDING THE WATERSHED</vt:lpstr>
      <vt:lpstr>Slide 26</vt:lpstr>
      <vt:lpstr>RESULTS</vt:lpstr>
      <vt:lpstr>Slide 28</vt:lpstr>
      <vt:lpstr>DISCUSSION</vt:lpstr>
      <vt:lpstr>Test Case</vt:lpstr>
      <vt:lpstr>-VE Test Case</vt:lpstr>
      <vt:lpstr>Conclusion and feature Enhancements </vt:lpstr>
      <vt:lpstr>Slide 33</vt:lpstr>
    </vt:vector>
  </TitlesOfParts>
  <Company>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saisaikumar610</dc:creator>
  <cp:lastModifiedBy>BAJI</cp:lastModifiedBy>
  <cp:revision>96</cp:revision>
  <dcterms:created xsi:type="dcterms:W3CDTF">2020-11-08T16:43:56Z</dcterms:created>
  <dcterms:modified xsi:type="dcterms:W3CDTF">2020-12-04T06:41:33Z</dcterms:modified>
</cp:coreProperties>
</file>