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73" r:id="rId6"/>
    <p:sldId id="274" r:id="rId7"/>
    <p:sldId id="264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B7F"/>
    <a:srgbClr val="FED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12" Type="http://schemas.openxmlformats.org/officeDocument/2006/relationships/hyperlink" Target="https://kunhejo.github.io/uiux/html2/index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hyperlink" Target="https://kunhejo.github.io/uiux/admin/index.html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kunhejo.github.io/uiux/admin/index.html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hyperlink" Target="https://kunhejo.github.io/uiux/html2/index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.png"/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12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.png"/><Relationship Id="rId5" Type="http://schemas.openxmlformats.org/officeDocument/2006/relationships/image" Target="../media/image24.png"/><Relationship Id="rId10" Type="http://schemas.openxmlformats.org/officeDocument/2006/relationships/image" Target="../media/image5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77969" y="360424"/>
            <a:ext cx="1215808" cy="311671"/>
            <a:chOff x="15777969" y="360424"/>
            <a:chExt cx="1215808" cy="31167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6682106" y="360424"/>
                <a:ext cx="311671" cy="311671"/>
                <a:chOff x="16682106" y="360424"/>
                <a:chExt cx="311671" cy="311671"/>
              </a:xfrm>
            </p:grpSpPr>
            <p:pic>
              <p:nvPicPr>
                <p:cNvPr id="7" name="Object 6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682106" y="360424"/>
                  <a:ext cx="311671" cy="311671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6753500" y="431817"/>
                <a:ext cx="168884" cy="168884"/>
                <a:chOff x="16753500" y="431817"/>
                <a:chExt cx="168884" cy="168884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6753500" y="431817"/>
                  <a:ext cx="168884" cy="1688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5" name="그룹 1005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6230038" y="360424"/>
                <a:ext cx="311671" cy="311671"/>
                <a:chOff x="16230038" y="360424"/>
                <a:chExt cx="311671" cy="311671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230038" y="360424"/>
                  <a:ext cx="311671" cy="311671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6324387" y="423248"/>
                <a:ext cx="156450" cy="156450"/>
                <a:chOff x="16324387" y="423248"/>
                <a:chExt cx="156450" cy="156450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324387" y="423248"/>
                  <a:ext cx="156450" cy="156450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6290910" y="452820"/>
                <a:ext cx="156450" cy="156450"/>
                <a:chOff x="16290910" y="452820"/>
                <a:chExt cx="156450" cy="156450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290910" y="452820"/>
                  <a:ext cx="156450" cy="15645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5777969" y="360424"/>
                <a:ext cx="311671" cy="311671"/>
                <a:chOff x="15777969" y="360424"/>
                <a:chExt cx="311671" cy="311671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5777969" y="360424"/>
                  <a:ext cx="311671" cy="311671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5840994" y="484135"/>
                <a:ext cx="185623" cy="64247"/>
                <a:chOff x="15840994" y="484135"/>
                <a:chExt cx="185623" cy="64247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840994" y="484135"/>
                  <a:ext cx="185623" cy="6424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2" name="그룹 1012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37818" y="974665"/>
            <a:ext cx="8668135" cy="8332439"/>
            <a:chOff x="937818" y="974665"/>
            <a:chExt cx="8668135" cy="833243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37818" y="974665"/>
              <a:ext cx="8332439" cy="8332439"/>
              <a:chOff x="937818" y="974665"/>
              <a:chExt cx="8332439" cy="833243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7818" y="974665"/>
                <a:ext cx="8332439" cy="833243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5126241" y="996300"/>
              <a:ext cx="4479712" cy="8300529"/>
              <a:chOff x="5126241" y="996300"/>
              <a:chExt cx="4479712" cy="830052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126241" y="996300"/>
                <a:ext cx="4479712" cy="8300529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9605952" y="980437"/>
            <a:ext cx="7716169" cy="8307817"/>
            <a:chOff x="9605952" y="980437"/>
            <a:chExt cx="7716169" cy="830781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05952" y="980437"/>
              <a:ext cx="7716169" cy="830781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450126" y="5107176"/>
            <a:ext cx="8304522" cy="94158"/>
            <a:chOff x="5450126" y="5107176"/>
            <a:chExt cx="8304522" cy="9415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5450126" y="5107176"/>
              <a:ext cx="8304522" cy="9415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97F391-4FFC-EDD6-F013-8D454920C1C5}"/>
              </a:ext>
            </a:extLst>
          </p:cNvPr>
          <p:cNvSpPr txBox="1"/>
          <p:nvPr/>
        </p:nvSpPr>
        <p:spPr>
          <a:xfrm rot="16200000">
            <a:off x="-318654" y="497358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포도소프트웨어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F8EB5-36EF-BCAD-EC3C-741450E8D8B0}"/>
              </a:ext>
            </a:extLst>
          </p:cNvPr>
          <p:cNvSpPr txBox="1"/>
          <p:nvPr/>
        </p:nvSpPr>
        <p:spPr>
          <a:xfrm>
            <a:off x="1892336" y="3456411"/>
            <a:ext cx="69765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UI/UX </a:t>
            </a:r>
            <a:r>
              <a:rPr lang="ko-KR" altLang="en-US" sz="6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프레임워크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0B518-F7D6-ECBD-938C-BD6E984EE33E}"/>
              </a:ext>
            </a:extLst>
          </p:cNvPr>
          <p:cNvSpPr txBox="1"/>
          <p:nvPr/>
        </p:nvSpPr>
        <p:spPr>
          <a:xfrm rot="16200000">
            <a:off x="16110624" y="4969589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www.podosoftware.com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BBC405-15F8-DA16-4CA8-3638AF58750F}"/>
              </a:ext>
            </a:extLst>
          </p:cNvPr>
          <p:cNvSpPr txBox="1"/>
          <p:nvPr/>
        </p:nvSpPr>
        <p:spPr>
          <a:xfrm>
            <a:off x="3672117" y="7175660"/>
            <a:ext cx="3538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포도소프트웨어 퍼블리셔 리뷰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Lessons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8B5F5-2128-EB22-CDB9-B16C7FB9ABC1}"/>
              </a:ext>
            </a:extLst>
          </p:cNvPr>
          <p:cNvSpPr txBox="1"/>
          <p:nvPr/>
        </p:nvSpPr>
        <p:spPr>
          <a:xfrm>
            <a:off x="4476825" y="6356666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과장 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sz="2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권혜조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16087" y="995493"/>
            <a:ext cx="11084646" cy="8296700"/>
            <a:chOff x="934646" y="5481194"/>
            <a:chExt cx="8667741" cy="3815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646" y="5481194"/>
              <a:ext cx="8667741" cy="3815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82106" y="360424"/>
            <a:ext cx="311671" cy="311671"/>
            <a:chOff x="16682106" y="360424"/>
            <a:chExt cx="311671" cy="31167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682106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753500" y="431817"/>
              <a:ext cx="168884" cy="168884"/>
              <a:chOff x="16753500" y="431817"/>
              <a:chExt cx="168884" cy="16888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753500" y="431817"/>
                <a:ext cx="168884" cy="16888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6230038" y="360424"/>
            <a:ext cx="311671" cy="311671"/>
            <a:chOff x="16230038" y="360424"/>
            <a:chExt cx="311671" cy="31167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30038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324387" y="423248"/>
              <a:ext cx="156450" cy="156450"/>
              <a:chOff x="16324387" y="423248"/>
              <a:chExt cx="156450" cy="15645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324387" y="423248"/>
                <a:ext cx="156450" cy="15645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290910" y="452820"/>
              <a:ext cx="156450" cy="156450"/>
              <a:chOff x="16290910" y="452820"/>
              <a:chExt cx="156450" cy="15645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290910" y="452820"/>
                <a:ext cx="156450" cy="156450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5777969" y="360424"/>
            <a:ext cx="311671" cy="311671"/>
            <a:chOff x="15777969" y="360424"/>
            <a:chExt cx="311671" cy="31167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777969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840994" y="484135"/>
              <a:ext cx="185623" cy="64247"/>
              <a:chOff x="15840994" y="484135"/>
              <a:chExt cx="185623" cy="6424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840994" y="484135"/>
                <a:ext cx="185623" cy="6424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914400" y="997460"/>
            <a:ext cx="5492446" cy="8260840"/>
            <a:chOff x="953694" y="987669"/>
            <a:chExt cx="16360004" cy="449352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3694" y="987669"/>
              <a:ext cx="16360004" cy="449352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355400" y="4376073"/>
            <a:ext cx="610446" cy="442478"/>
            <a:chOff x="13697079" y="1961154"/>
            <a:chExt cx="610446" cy="44247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97079" y="1961154"/>
              <a:ext cx="610446" cy="44247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37209E-C779-4075-CBC5-8D3952F1B74E}"/>
              </a:ext>
            </a:extLst>
          </p:cNvPr>
          <p:cNvSpPr txBox="1"/>
          <p:nvPr/>
        </p:nvSpPr>
        <p:spPr>
          <a:xfrm rot="16200000">
            <a:off x="-318653" y="497358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포도소프트웨어</a:t>
            </a:r>
          </a:p>
        </p:txBody>
      </p:sp>
      <p:pic>
        <p:nvPicPr>
          <p:cNvPr id="8" name="Object 64">
            <a:extLst>
              <a:ext uri="{FF2B5EF4-FFF2-40B4-BE49-F238E27FC236}">
                <a16:creationId xmlns:a16="http://schemas.microsoft.com/office/drawing/2014/main" id="{9415D803-8B10-586E-3E75-25897482E55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2278528" y="5104384"/>
            <a:ext cx="8294731" cy="76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7DC884-AEAB-3968-3935-855996FC37C2}"/>
              </a:ext>
            </a:extLst>
          </p:cNvPr>
          <p:cNvSpPr txBox="1"/>
          <p:nvPr/>
        </p:nvSpPr>
        <p:spPr>
          <a:xfrm>
            <a:off x="2095658" y="5143500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Contents</a:t>
            </a:r>
            <a:endParaRPr lang="ko-KR" altLang="en-US" sz="4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63713-6D9A-4236-6C04-1D65389AA953}"/>
              </a:ext>
            </a:extLst>
          </p:cNvPr>
          <p:cNvSpPr txBox="1"/>
          <p:nvPr/>
        </p:nvSpPr>
        <p:spPr>
          <a:xfrm>
            <a:off x="7294998" y="376131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61132-9EC5-87B6-DDD5-91F459E4077B}"/>
              </a:ext>
            </a:extLst>
          </p:cNvPr>
          <p:cNvSpPr txBox="1"/>
          <p:nvPr/>
        </p:nvSpPr>
        <p:spPr>
          <a:xfrm>
            <a:off x="7294998" y="4511259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B3549-B74D-5C9F-289A-03BC70D987E8}"/>
              </a:ext>
            </a:extLst>
          </p:cNvPr>
          <p:cNvSpPr txBox="1"/>
          <p:nvPr/>
        </p:nvSpPr>
        <p:spPr>
          <a:xfrm>
            <a:off x="7289133" y="5256424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942578-8C53-43CD-D49B-4B0C6C4AE4A4}"/>
              </a:ext>
            </a:extLst>
          </p:cNvPr>
          <p:cNvSpPr txBox="1"/>
          <p:nvPr/>
        </p:nvSpPr>
        <p:spPr>
          <a:xfrm>
            <a:off x="7294998" y="6001174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계획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48220-DB9D-ACA4-6D49-4AEBE025A732}"/>
              </a:ext>
            </a:extLst>
          </p:cNvPr>
          <p:cNvSpPr txBox="1"/>
          <p:nvPr/>
        </p:nvSpPr>
        <p:spPr>
          <a:xfrm rot="16200000">
            <a:off x="16167531" y="4969589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www.podosoftware.com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32007" y="1783080"/>
            <a:ext cx="3088008" cy="7505173"/>
            <a:chOff x="932007" y="1994918"/>
            <a:chExt cx="3088008" cy="72933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007" y="1994918"/>
              <a:ext cx="3088008" cy="7293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5363" y="3164105"/>
            <a:ext cx="16387256" cy="98145"/>
            <a:chOff x="932007" y="3632543"/>
            <a:chExt cx="16387256" cy="981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007" y="3632543"/>
              <a:ext cx="16387256" cy="981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2007" y="4564546"/>
            <a:ext cx="16387256" cy="98145"/>
            <a:chOff x="932007" y="5501423"/>
            <a:chExt cx="16387256" cy="981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007" y="5501423"/>
              <a:ext cx="16387256" cy="981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6253" y="5503827"/>
            <a:ext cx="7474697" cy="94158"/>
            <a:chOff x="266253" y="5503827"/>
            <a:chExt cx="7474697" cy="941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66253" y="5503827"/>
              <a:ext cx="7474697" cy="941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0679" y="5964987"/>
            <a:ext cx="16387256" cy="98145"/>
            <a:chOff x="932007" y="7370303"/>
            <a:chExt cx="16387256" cy="981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007" y="7370303"/>
              <a:ext cx="16387256" cy="9814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6682106" y="360424"/>
            <a:ext cx="311671" cy="311671"/>
            <a:chOff x="16682106" y="360424"/>
            <a:chExt cx="311671" cy="311671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682106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6753500" y="431817"/>
              <a:ext cx="168884" cy="168884"/>
              <a:chOff x="16753500" y="431817"/>
              <a:chExt cx="168884" cy="168884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753500" y="431817"/>
                <a:ext cx="168884" cy="168884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6230038" y="360424"/>
            <a:ext cx="311671" cy="311671"/>
            <a:chOff x="16230038" y="360424"/>
            <a:chExt cx="311671" cy="311671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230038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6324387" y="423248"/>
              <a:ext cx="156450" cy="156450"/>
              <a:chOff x="16324387" y="423248"/>
              <a:chExt cx="156450" cy="156450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324387" y="423248"/>
                <a:ext cx="156450" cy="15645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6290910" y="452820"/>
              <a:ext cx="156450" cy="156450"/>
              <a:chOff x="16290910" y="452820"/>
              <a:chExt cx="156450" cy="156450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290910" y="452820"/>
                <a:ext cx="156450" cy="156450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5777969" y="360424"/>
            <a:ext cx="311671" cy="311671"/>
            <a:chOff x="15777969" y="360424"/>
            <a:chExt cx="311671" cy="311671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77969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5840994" y="484135"/>
              <a:ext cx="185623" cy="64247"/>
              <a:chOff x="15840994" y="484135"/>
              <a:chExt cx="185623" cy="64247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840994" y="484135"/>
                <a:ext cx="185623" cy="64247"/>
              </a:xfrm>
              <a:prstGeom prst="rect">
                <a:avLst/>
              </a:prstGeom>
            </p:spPr>
          </p:pic>
        </p:grpSp>
      </p:grpSp>
      <p:grpSp>
        <p:nvGrpSpPr>
          <p:cNvPr id="1036" name="그룹 1036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381E3F-E2B5-DDBA-8CE9-CBE4BFC029B7}"/>
              </a:ext>
            </a:extLst>
          </p:cNvPr>
          <p:cNvSpPr txBox="1"/>
          <p:nvPr/>
        </p:nvSpPr>
        <p:spPr>
          <a:xfrm rot="16200000">
            <a:off x="-318653" y="497358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포도소프트웨어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BB27A-4AE3-3AFE-BDEA-22AEB7E429AF}"/>
              </a:ext>
            </a:extLst>
          </p:cNvPr>
          <p:cNvSpPr txBox="1"/>
          <p:nvPr/>
        </p:nvSpPr>
        <p:spPr>
          <a:xfrm>
            <a:off x="1102684" y="1143622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C1006-CDC0-2A1D-D502-A3B344618002}"/>
              </a:ext>
            </a:extLst>
          </p:cNvPr>
          <p:cNvSpPr txBox="1"/>
          <p:nvPr/>
        </p:nvSpPr>
        <p:spPr>
          <a:xfrm rot="16200000">
            <a:off x="16167531" y="4969589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www.podosoftware.com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939705" y="1763664"/>
            <a:ext cx="16387256" cy="98145"/>
            <a:chOff x="939705" y="1763664"/>
            <a:chExt cx="16387256" cy="981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705" y="1763664"/>
              <a:ext cx="16387256" cy="9814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69E667-8A28-B73E-E552-BD1C973A0EEE}"/>
              </a:ext>
            </a:extLst>
          </p:cNvPr>
          <p:cNvSpPr txBox="1"/>
          <p:nvPr/>
        </p:nvSpPr>
        <p:spPr>
          <a:xfrm>
            <a:off x="4210659" y="2221839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 사원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423C6-0072-E65A-D7BA-A0A04D556425}"/>
              </a:ext>
            </a:extLst>
          </p:cNvPr>
          <p:cNvSpPr txBox="1"/>
          <p:nvPr/>
        </p:nvSpPr>
        <p:spPr>
          <a:xfrm flipH="1">
            <a:off x="1934776" y="2327678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대상자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A767D-2E60-231D-E3FB-7E7E63FD8BD5}"/>
              </a:ext>
            </a:extLst>
          </p:cNvPr>
          <p:cNvSpPr txBox="1"/>
          <p:nvPr/>
        </p:nvSpPr>
        <p:spPr>
          <a:xfrm>
            <a:off x="4216934" y="3622596"/>
            <a:ext cx="1268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분명 같은 기능과 디자인인데 어디에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해놨는지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찾기 어려울 때 필요성을 느꼈습니다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초기때는 디자인도 중구난방이고 정리가 안되기에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디자인과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함께 정리를 위해 만들었습니다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DA6ED3-DDB1-7569-46E0-D5DBE8227189}"/>
              </a:ext>
            </a:extLst>
          </p:cNvPr>
          <p:cNvSpPr txBox="1"/>
          <p:nvPr/>
        </p:nvSpPr>
        <p:spPr>
          <a:xfrm>
            <a:off x="4210659" y="6229456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i="0" u="sng" dirty="0">
                <a:solidFill>
                  <a:srgbClr val="1155C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11"/>
              </a:rPr>
              <a:t>https://kunhejo.github.io/uiux/admin/index.html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9CDC2-2F11-FD75-370E-C27808F97E4D}"/>
              </a:ext>
            </a:extLst>
          </p:cNvPr>
          <p:cNvSpPr txBox="1"/>
          <p:nvPr/>
        </p:nvSpPr>
        <p:spPr>
          <a:xfrm flipH="1">
            <a:off x="1934776" y="3761891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1CF43-6C04-CA67-CD22-C9A4097C8735}"/>
              </a:ext>
            </a:extLst>
          </p:cNvPr>
          <p:cNvSpPr txBox="1"/>
          <p:nvPr/>
        </p:nvSpPr>
        <p:spPr>
          <a:xfrm flipH="1">
            <a:off x="1934776" y="5165250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72D20-4F88-2631-492D-6B1D8E356F7A}"/>
              </a:ext>
            </a:extLst>
          </p:cNvPr>
          <p:cNvSpPr txBox="1"/>
          <p:nvPr/>
        </p:nvSpPr>
        <p:spPr>
          <a:xfrm>
            <a:off x="4216346" y="4833087"/>
            <a:ext cx="1273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제대로 만들어 놓으면 나중에 수정 시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함꺼번에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수정되어 빠르기도 하며 신규 화면 작업 시 불필요한 시간을 감소 시킬 수 있으며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똑같은 화면은 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퍼블리셔까지 안가도 유지보수 선에서 끝낼 수 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주로 여러 페이지에도 사용되는 것들 위주로 잡았으며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그외는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별도의 개체라 생각하시면 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403D7-FA7A-D9A2-AEF2-26EC7A483FC3}"/>
              </a:ext>
            </a:extLst>
          </p:cNvPr>
          <p:cNvSpPr txBox="1"/>
          <p:nvPr/>
        </p:nvSpPr>
        <p:spPr>
          <a:xfrm>
            <a:off x="4254380" y="6663571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i="0" u="sng" dirty="0">
                <a:solidFill>
                  <a:srgbClr val="1155C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12"/>
              </a:rPr>
              <a:t>https://kunhejo.github.io/uiux/html2/index.html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A9978-7560-FCCC-1C69-707D39274D21}"/>
              </a:ext>
            </a:extLst>
          </p:cNvPr>
          <p:cNvSpPr txBox="1"/>
          <p:nvPr/>
        </p:nvSpPr>
        <p:spPr>
          <a:xfrm>
            <a:off x="4260067" y="728017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임시 주소입니다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65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39705" y="1763664"/>
            <a:ext cx="16387256" cy="98145"/>
            <a:chOff x="939705" y="1763664"/>
            <a:chExt cx="16387256" cy="9814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705" y="1763664"/>
              <a:ext cx="16387256" cy="9814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682106" y="360424"/>
            <a:ext cx="311671" cy="311671"/>
            <a:chOff x="16682106" y="360424"/>
            <a:chExt cx="311671" cy="31167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82106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6753500" y="431817"/>
              <a:ext cx="168884" cy="168884"/>
              <a:chOff x="16753500" y="431817"/>
              <a:chExt cx="168884" cy="16888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3500" y="431817"/>
                <a:ext cx="168884" cy="168884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6230038" y="360424"/>
            <a:ext cx="311671" cy="311671"/>
            <a:chOff x="16230038" y="360424"/>
            <a:chExt cx="311671" cy="311671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230038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6324387" y="423248"/>
              <a:ext cx="156450" cy="156450"/>
              <a:chOff x="16324387" y="423248"/>
              <a:chExt cx="156450" cy="156450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24387" y="423248"/>
                <a:ext cx="156450" cy="156450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6290910" y="452820"/>
              <a:ext cx="156450" cy="156450"/>
              <a:chOff x="16290910" y="452820"/>
              <a:chExt cx="156450" cy="156450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290910" y="452820"/>
                <a:ext cx="156450" cy="156450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15777969" y="360424"/>
            <a:ext cx="311671" cy="311671"/>
            <a:chOff x="15777969" y="360424"/>
            <a:chExt cx="311671" cy="311671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77969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5840994" y="484135"/>
              <a:ext cx="185623" cy="64247"/>
              <a:chOff x="15840994" y="484135"/>
              <a:chExt cx="185623" cy="64247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840994" y="484135"/>
                <a:ext cx="185623" cy="64247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1591B6B-AA47-CCF7-A705-397B870A19CF}"/>
              </a:ext>
            </a:extLst>
          </p:cNvPr>
          <p:cNvSpPr txBox="1"/>
          <p:nvPr/>
        </p:nvSpPr>
        <p:spPr>
          <a:xfrm rot="16200000">
            <a:off x="-318653" y="497358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포도소프트웨어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CDDD4-B458-FA47-F3F2-6B8063E45650}"/>
              </a:ext>
            </a:extLst>
          </p:cNvPr>
          <p:cNvSpPr txBox="1"/>
          <p:nvPr/>
        </p:nvSpPr>
        <p:spPr>
          <a:xfrm rot="16200000">
            <a:off x="16167531" y="4969589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www.podosoftware.com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0D1AC-95ED-FEC2-0267-5944E92FC38A}"/>
              </a:ext>
            </a:extLst>
          </p:cNvPr>
          <p:cNvSpPr txBox="1"/>
          <p:nvPr/>
        </p:nvSpPr>
        <p:spPr>
          <a:xfrm>
            <a:off x="1102684" y="1143622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관리자</a:t>
            </a:r>
          </a:p>
        </p:txBody>
      </p:sp>
      <p:grpSp>
        <p:nvGrpSpPr>
          <p:cNvPr id="2" name="그룹 1003">
            <a:extLst>
              <a:ext uri="{FF2B5EF4-FFF2-40B4-BE49-F238E27FC236}">
                <a16:creationId xmlns:a16="http://schemas.microsoft.com/office/drawing/2014/main" id="{9B1E900C-E2F3-4183-A210-AFDA256D15E0}"/>
              </a:ext>
            </a:extLst>
          </p:cNvPr>
          <p:cNvGrpSpPr/>
          <p:nvPr/>
        </p:nvGrpSpPr>
        <p:grpSpPr>
          <a:xfrm>
            <a:off x="1137388" y="2046913"/>
            <a:ext cx="2815238" cy="2453290"/>
            <a:chOff x="3409483" y="2499600"/>
            <a:chExt cx="2815238" cy="981718"/>
          </a:xfrm>
        </p:grpSpPr>
        <p:grpSp>
          <p:nvGrpSpPr>
            <p:cNvPr id="3" name="그룹 1004">
              <a:extLst>
                <a:ext uri="{FF2B5EF4-FFF2-40B4-BE49-F238E27FC236}">
                  <a16:creationId xmlns:a16="http://schemas.microsoft.com/office/drawing/2014/main" id="{5E1F6B0A-297A-D816-8A1F-985FAD4A8D8E}"/>
                </a:ext>
              </a:extLst>
            </p:cNvPr>
            <p:cNvGrpSpPr/>
            <p:nvPr/>
          </p:nvGrpSpPr>
          <p:grpSpPr>
            <a:xfrm>
              <a:off x="3409483" y="2499724"/>
              <a:ext cx="117661" cy="981594"/>
              <a:chOff x="3409483" y="2499724"/>
              <a:chExt cx="117661" cy="981594"/>
            </a:xfrm>
          </p:grpSpPr>
          <p:pic>
            <p:nvPicPr>
              <p:cNvPr id="11" name="Object 17">
                <a:extLst>
                  <a:ext uri="{FF2B5EF4-FFF2-40B4-BE49-F238E27FC236}">
                    <a16:creationId xmlns:a16="http://schemas.microsoft.com/office/drawing/2014/main" id="{84AB65E7-2B12-6644-71AC-1DBA6EBFD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409483" y="2499724"/>
                <a:ext cx="117661" cy="981594"/>
              </a:xfrm>
              <a:prstGeom prst="rect">
                <a:avLst/>
              </a:prstGeom>
            </p:spPr>
          </p:pic>
        </p:grpSp>
        <p:grpSp>
          <p:nvGrpSpPr>
            <p:cNvPr id="9" name="그룹 1005">
              <a:extLst>
                <a:ext uri="{FF2B5EF4-FFF2-40B4-BE49-F238E27FC236}">
                  <a16:creationId xmlns:a16="http://schemas.microsoft.com/office/drawing/2014/main" id="{CE4E7A44-7A2D-AF7F-FD2B-E101147DF0AD}"/>
                </a:ext>
              </a:extLst>
            </p:cNvPr>
            <p:cNvGrpSpPr/>
            <p:nvPr/>
          </p:nvGrpSpPr>
          <p:grpSpPr>
            <a:xfrm>
              <a:off x="3513921" y="2499600"/>
              <a:ext cx="2710800" cy="981594"/>
              <a:chOff x="3513921" y="2499600"/>
              <a:chExt cx="2710800" cy="981594"/>
            </a:xfrm>
          </p:grpSpPr>
          <p:pic>
            <p:nvPicPr>
              <p:cNvPr id="10" name="Object 20">
                <a:extLst>
                  <a:ext uri="{FF2B5EF4-FFF2-40B4-BE49-F238E27FC236}">
                    <a16:creationId xmlns:a16="http://schemas.microsoft.com/office/drawing/2014/main" id="{D594E904-04E6-2FF4-830C-3F6979E61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513921" y="2499600"/>
                <a:ext cx="2710800" cy="981594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28DC037-717B-80C1-F2EE-03151D0991F3}"/>
              </a:ext>
            </a:extLst>
          </p:cNvPr>
          <p:cNvSpPr txBox="1"/>
          <p:nvPr/>
        </p:nvSpPr>
        <p:spPr>
          <a:xfrm>
            <a:off x="1377598" y="2322266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837A1-B4EF-0FA7-1A6E-9B697E51E01B}"/>
              </a:ext>
            </a:extLst>
          </p:cNvPr>
          <p:cNvSpPr txBox="1"/>
          <p:nvPr/>
        </p:nvSpPr>
        <p:spPr>
          <a:xfrm>
            <a:off x="4223608" y="2105177"/>
            <a:ext cx="95654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Class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명과 마크업을 준수해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주시길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바랍니다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신규프로젝트부터 반영해주시면 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 관리자는 이미 고정된 틀을 사용하고 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약간의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class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수정과 정리를 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기존과 큰 차이는 없습니다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여기에 없는 건 새로 만들어야 된다고 생각하시면 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14" name="그룹 1006">
            <a:extLst>
              <a:ext uri="{FF2B5EF4-FFF2-40B4-BE49-F238E27FC236}">
                <a16:creationId xmlns:a16="http://schemas.microsoft.com/office/drawing/2014/main" id="{136F9EBC-7BBD-272D-C73C-41C659745A46}"/>
              </a:ext>
            </a:extLst>
          </p:cNvPr>
          <p:cNvGrpSpPr/>
          <p:nvPr/>
        </p:nvGrpSpPr>
        <p:grpSpPr>
          <a:xfrm>
            <a:off x="1137388" y="4775246"/>
            <a:ext cx="3793934" cy="981718"/>
            <a:chOff x="8038997" y="3470240"/>
            <a:chExt cx="2815238" cy="981718"/>
          </a:xfrm>
        </p:grpSpPr>
        <p:grpSp>
          <p:nvGrpSpPr>
            <p:cNvPr id="15" name="그룹 1007">
              <a:extLst>
                <a:ext uri="{FF2B5EF4-FFF2-40B4-BE49-F238E27FC236}">
                  <a16:creationId xmlns:a16="http://schemas.microsoft.com/office/drawing/2014/main" id="{F498E62C-0067-66FA-B301-663E77F7EF94}"/>
                </a:ext>
              </a:extLst>
            </p:cNvPr>
            <p:cNvGrpSpPr/>
            <p:nvPr/>
          </p:nvGrpSpPr>
          <p:grpSpPr>
            <a:xfrm>
              <a:off x="8038997" y="3470364"/>
              <a:ext cx="94611" cy="981594"/>
              <a:chOff x="8038997" y="3470364"/>
              <a:chExt cx="94611" cy="981594"/>
            </a:xfrm>
          </p:grpSpPr>
          <p:pic>
            <p:nvPicPr>
              <p:cNvPr id="19" name="Object 25">
                <a:extLst>
                  <a:ext uri="{FF2B5EF4-FFF2-40B4-BE49-F238E27FC236}">
                    <a16:creationId xmlns:a16="http://schemas.microsoft.com/office/drawing/2014/main" id="{5252915E-7C80-9493-FAE3-DBB43605C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038997" y="3470364"/>
                <a:ext cx="94611" cy="981594"/>
              </a:xfrm>
              <a:prstGeom prst="rect">
                <a:avLst/>
              </a:prstGeom>
            </p:spPr>
          </p:pic>
        </p:grpSp>
        <p:grpSp>
          <p:nvGrpSpPr>
            <p:cNvPr id="17" name="그룹 1008">
              <a:extLst>
                <a:ext uri="{FF2B5EF4-FFF2-40B4-BE49-F238E27FC236}">
                  <a16:creationId xmlns:a16="http://schemas.microsoft.com/office/drawing/2014/main" id="{16349484-08A7-377F-4586-EB3242398A01}"/>
                </a:ext>
              </a:extLst>
            </p:cNvPr>
            <p:cNvGrpSpPr/>
            <p:nvPr/>
          </p:nvGrpSpPr>
          <p:grpSpPr>
            <a:xfrm>
              <a:off x="8143434" y="3470240"/>
              <a:ext cx="2710801" cy="981594"/>
              <a:chOff x="8143434" y="3470240"/>
              <a:chExt cx="2710801" cy="981594"/>
            </a:xfrm>
          </p:grpSpPr>
          <p:pic>
            <p:nvPicPr>
              <p:cNvPr id="18" name="Object 28">
                <a:extLst>
                  <a:ext uri="{FF2B5EF4-FFF2-40B4-BE49-F238E27FC236}">
                    <a16:creationId xmlns:a16="http://schemas.microsoft.com/office/drawing/2014/main" id="{0569382F-34E1-BEB8-8B8D-7D945E5B3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143434" y="3470240"/>
                <a:ext cx="2710801" cy="981594"/>
              </a:xfrm>
              <a:prstGeom prst="rect">
                <a:avLst/>
              </a:prstGeom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F20A413-311A-6924-793D-7F28201ABBF1}"/>
              </a:ext>
            </a:extLst>
          </p:cNvPr>
          <p:cNvSpPr txBox="1"/>
          <p:nvPr/>
        </p:nvSpPr>
        <p:spPr>
          <a:xfrm>
            <a:off x="1349057" y="5076831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util.css /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util.scss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C6AAF-3E43-07E1-94CF-4DFE17F26EB4}"/>
              </a:ext>
            </a:extLst>
          </p:cNvPr>
          <p:cNvSpPr txBox="1"/>
          <p:nvPr/>
        </p:nvSpPr>
        <p:spPr>
          <a:xfrm>
            <a:off x="5232093" y="4784480"/>
            <a:ext cx="957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Util.css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전처리기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scss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작업이 되어있습니다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수정을 하고자 하시면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sass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설치합니다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설치가 어려울 경우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util.css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수정하시고 같은 걸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scss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파일에도 수정해주세요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DD51FE-258F-157D-8284-9BC387ABBB6E}"/>
              </a:ext>
            </a:extLst>
          </p:cNvPr>
          <p:cNvSpPr txBox="1"/>
          <p:nvPr/>
        </p:nvSpPr>
        <p:spPr>
          <a:xfrm>
            <a:off x="3202071" y="1220664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i="0" u="sng" dirty="0">
                <a:solidFill>
                  <a:srgbClr val="1155C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13"/>
              </a:rPr>
              <a:t>https://kunhejo.github.io/uiux/admin/index.html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39705" y="1763664"/>
            <a:ext cx="16387256" cy="98145"/>
            <a:chOff x="939705" y="1763664"/>
            <a:chExt cx="16387256" cy="9814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705" y="1763664"/>
              <a:ext cx="16387256" cy="9814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682106" y="360424"/>
            <a:ext cx="311671" cy="311671"/>
            <a:chOff x="16682106" y="360424"/>
            <a:chExt cx="311671" cy="31167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82106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6753500" y="431817"/>
              <a:ext cx="168884" cy="168884"/>
              <a:chOff x="16753500" y="431817"/>
              <a:chExt cx="168884" cy="16888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3500" y="431817"/>
                <a:ext cx="168884" cy="168884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6230038" y="360424"/>
            <a:ext cx="311671" cy="311671"/>
            <a:chOff x="16230038" y="360424"/>
            <a:chExt cx="311671" cy="311671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230038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6324387" y="423248"/>
              <a:ext cx="156450" cy="156450"/>
              <a:chOff x="16324387" y="423248"/>
              <a:chExt cx="156450" cy="156450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24387" y="423248"/>
                <a:ext cx="156450" cy="156450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6290910" y="452820"/>
              <a:ext cx="156450" cy="156450"/>
              <a:chOff x="16290910" y="452820"/>
              <a:chExt cx="156450" cy="156450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290910" y="452820"/>
                <a:ext cx="156450" cy="156450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15777969" y="360424"/>
            <a:ext cx="311671" cy="311671"/>
            <a:chOff x="15777969" y="360424"/>
            <a:chExt cx="311671" cy="311671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77969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5840994" y="484135"/>
              <a:ext cx="185623" cy="64247"/>
              <a:chOff x="15840994" y="484135"/>
              <a:chExt cx="185623" cy="64247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840994" y="484135"/>
                <a:ext cx="185623" cy="64247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1591B6B-AA47-CCF7-A705-397B870A19CF}"/>
              </a:ext>
            </a:extLst>
          </p:cNvPr>
          <p:cNvSpPr txBox="1"/>
          <p:nvPr/>
        </p:nvSpPr>
        <p:spPr>
          <a:xfrm rot="16200000">
            <a:off x="-318653" y="497358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포도소프트웨어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CDDD4-B458-FA47-F3F2-6B8063E45650}"/>
              </a:ext>
            </a:extLst>
          </p:cNvPr>
          <p:cNvSpPr txBox="1"/>
          <p:nvPr/>
        </p:nvSpPr>
        <p:spPr>
          <a:xfrm rot="16200000">
            <a:off x="16167531" y="4969589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www.podosoftware.com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0D1AC-95ED-FEC2-0267-5944E92FC38A}"/>
              </a:ext>
            </a:extLst>
          </p:cNvPr>
          <p:cNvSpPr txBox="1"/>
          <p:nvPr/>
        </p:nvSpPr>
        <p:spPr>
          <a:xfrm>
            <a:off x="1102684" y="1143622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51F27A-BCE2-54D0-ED66-070684F88483}"/>
              </a:ext>
            </a:extLst>
          </p:cNvPr>
          <p:cNvSpPr txBox="1"/>
          <p:nvPr/>
        </p:nvSpPr>
        <p:spPr>
          <a:xfrm>
            <a:off x="3020197" y="1191482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i="0" u="sng" dirty="0">
                <a:solidFill>
                  <a:srgbClr val="1155C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9"/>
              </a:rPr>
              <a:t>https://kunhejo.github.io/uiux/html2/index.html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DFA3A9A2-1D68-84C8-6935-E03C8B9D7BC0}"/>
              </a:ext>
            </a:extLst>
          </p:cNvPr>
          <p:cNvGrpSpPr/>
          <p:nvPr/>
        </p:nvGrpSpPr>
        <p:grpSpPr>
          <a:xfrm>
            <a:off x="1137388" y="2046913"/>
            <a:ext cx="2815238" cy="1004039"/>
            <a:chOff x="3409483" y="2499600"/>
            <a:chExt cx="2815238" cy="981718"/>
          </a:xfrm>
        </p:grpSpPr>
        <p:grpSp>
          <p:nvGrpSpPr>
            <p:cNvPr id="9" name="그룹 1004">
              <a:extLst>
                <a:ext uri="{FF2B5EF4-FFF2-40B4-BE49-F238E27FC236}">
                  <a16:creationId xmlns:a16="http://schemas.microsoft.com/office/drawing/2014/main" id="{9F21AFB5-C1A3-D946-A7FE-89B47A500F5A}"/>
                </a:ext>
              </a:extLst>
            </p:cNvPr>
            <p:cNvGrpSpPr/>
            <p:nvPr/>
          </p:nvGrpSpPr>
          <p:grpSpPr>
            <a:xfrm>
              <a:off x="3409483" y="2499724"/>
              <a:ext cx="117661" cy="981594"/>
              <a:chOff x="3409483" y="2499724"/>
              <a:chExt cx="117661" cy="981594"/>
            </a:xfrm>
          </p:grpSpPr>
          <p:pic>
            <p:nvPicPr>
              <p:cNvPr id="12" name="Object 17">
                <a:extLst>
                  <a:ext uri="{FF2B5EF4-FFF2-40B4-BE49-F238E27FC236}">
                    <a16:creationId xmlns:a16="http://schemas.microsoft.com/office/drawing/2014/main" id="{71D25852-A5BE-206B-1A57-0C268074C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409483" y="2499724"/>
                <a:ext cx="117661" cy="981594"/>
              </a:xfrm>
              <a:prstGeom prst="rect">
                <a:avLst/>
              </a:prstGeom>
            </p:spPr>
          </p:pic>
        </p:grpSp>
        <p:grpSp>
          <p:nvGrpSpPr>
            <p:cNvPr id="10" name="그룹 1005">
              <a:extLst>
                <a:ext uri="{FF2B5EF4-FFF2-40B4-BE49-F238E27FC236}">
                  <a16:creationId xmlns:a16="http://schemas.microsoft.com/office/drawing/2014/main" id="{093D82C1-0AFA-902B-C606-3AAF08240493}"/>
                </a:ext>
              </a:extLst>
            </p:cNvPr>
            <p:cNvGrpSpPr/>
            <p:nvPr/>
          </p:nvGrpSpPr>
          <p:grpSpPr>
            <a:xfrm>
              <a:off x="3513921" y="2499600"/>
              <a:ext cx="2710800" cy="981594"/>
              <a:chOff x="3513921" y="2499600"/>
              <a:chExt cx="2710800" cy="981594"/>
            </a:xfrm>
          </p:grpSpPr>
          <p:pic>
            <p:nvPicPr>
              <p:cNvPr id="11" name="Object 20">
                <a:extLst>
                  <a:ext uri="{FF2B5EF4-FFF2-40B4-BE49-F238E27FC236}">
                    <a16:creationId xmlns:a16="http://schemas.microsoft.com/office/drawing/2014/main" id="{B3FECEDF-D297-50EF-4574-456B358AD6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513921" y="2499600"/>
                <a:ext cx="2710800" cy="981594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2AA846-1F83-146A-EBD2-7D0FAF913286}"/>
              </a:ext>
            </a:extLst>
          </p:cNvPr>
          <p:cNvSpPr txBox="1"/>
          <p:nvPr/>
        </p:nvSpPr>
        <p:spPr>
          <a:xfrm>
            <a:off x="1377598" y="2322266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5F268-D696-E6D9-D790-05D9AA8DBF98}"/>
              </a:ext>
            </a:extLst>
          </p:cNvPr>
          <p:cNvSpPr txBox="1"/>
          <p:nvPr/>
        </p:nvSpPr>
        <p:spPr>
          <a:xfrm>
            <a:off x="4223608" y="2105177"/>
            <a:ext cx="4766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Class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명과 마크업을 준수해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주시길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바랍니다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신규프로젝트부터 반영해주시면 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14" name="그룹 1006">
            <a:extLst>
              <a:ext uri="{FF2B5EF4-FFF2-40B4-BE49-F238E27FC236}">
                <a16:creationId xmlns:a16="http://schemas.microsoft.com/office/drawing/2014/main" id="{7DB18A6F-2175-467C-A93F-4AB06E0E7913}"/>
              </a:ext>
            </a:extLst>
          </p:cNvPr>
          <p:cNvGrpSpPr/>
          <p:nvPr/>
        </p:nvGrpSpPr>
        <p:grpSpPr>
          <a:xfrm>
            <a:off x="1137388" y="3288380"/>
            <a:ext cx="3793934" cy="981718"/>
            <a:chOff x="8038997" y="3470240"/>
            <a:chExt cx="2815238" cy="981718"/>
          </a:xfrm>
        </p:grpSpPr>
        <p:grpSp>
          <p:nvGrpSpPr>
            <p:cNvPr id="15" name="그룹 1007">
              <a:extLst>
                <a:ext uri="{FF2B5EF4-FFF2-40B4-BE49-F238E27FC236}">
                  <a16:creationId xmlns:a16="http://schemas.microsoft.com/office/drawing/2014/main" id="{2B3E457C-B88F-EB1F-C2C3-075B39F39CA2}"/>
                </a:ext>
              </a:extLst>
            </p:cNvPr>
            <p:cNvGrpSpPr/>
            <p:nvPr/>
          </p:nvGrpSpPr>
          <p:grpSpPr>
            <a:xfrm>
              <a:off x="8038997" y="3470364"/>
              <a:ext cx="94611" cy="981594"/>
              <a:chOff x="8038997" y="3470364"/>
              <a:chExt cx="94611" cy="981594"/>
            </a:xfrm>
          </p:grpSpPr>
          <p:pic>
            <p:nvPicPr>
              <p:cNvPr id="19" name="Object 25">
                <a:extLst>
                  <a:ext uri="{FF2B5EF4-FFF2-40B4-BE49-F238E27FC236}">
                    <a16:creationId xmlns:a16="http://schemas.microsoft.com/office/drawing/2014/main" id="{7141B56A-788F-541F-5014-9BE17B837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038997" y="3470364"/>
                <a:ext cx="94611" cy="981594"/>
              </a:xfrm>
              <a:prstGeom prst="rect">
                <a:avLst/>
              </a:prstGeom>
            </p:spPr>
          </p:pic>
        </p:grpSp>
        <p:grpSp>
          <p:nvGrpSpPr>
            <p:cNvPr id="17" name="그룹 1008">
              <a:extLst>
                <a:ext uri="{FF2B5EF4-FFF2-40B4-BE49-F238E27FC236}">
                  <a16:creationId xmlns:a16="http://schemas.microsoft.com/office/drawing/2014/main" id="{45E6216E-4154-35EA-64F9-977500A66807}"/>
                </a:ext>
              </a:extLst>
            </p:cNvPr>
            <p:cNvGrpSpPr/>
            <p:nvPr/>
          </p:nvGrpSpPr>
          <p:grpSpPr>
            <a:xfrm>
              <a:off x="8143434" y="3470240"/>
              <a:ext cx="2710801" cy="981594"/>
              <a:chOff x="8143434" y="3470240"/>
              <a:chExt cx="2710801" cy="981594"/>
            </a:xfrm>
          </p:grpSpPr>
          <p:pic>
            <p:nvPicPr>
              <p:cNvPr id="18" name="Object 28">
                <a:extLst>
                  <a:ext uri="{FF2B5EF4-FFF2-40B4-BE49-F238E27FC236}">
                    <a16:creationId xmlns:a16="http://schemas.microsoft.com/office/drawing/2014/main" id="{573B99EC-4024-3DFF-6584-DA42AC085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143434" y="3470240"/>
                <a:ext cx="2710801" cy="981594"/>
              </a:xfrm>
              <a:prstGeom prst="rect">
                <a:avLst/>
              </a:prstGeom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0980137-3646-D9CB-27F3-B1AB0BA1023A}"/>
              </a:ext>
            </a:extLst>
          </p:cNvPr>
          <p:cNvSpPr txBox="1"/>
          <p:nvPr/>
        </p:nvSpPr>
        <p:spPr>
          <a:xfrm>
            <a:off x="1349057" y="3589965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util.css /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util.scss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164EC-D0B4-634D-FACD-21D37182B603}"/>
              </a:ext>
            </a:extLst>
          </p:cNvPr>
          <p:cNvSpPr txBox="1"/>
          <p:nvPr/>
        </p:nvSpPr>
        <p:spPr>
          <a:xfrm>
            <a:off x="5232093" y="3297614"/>
            <a:ext cx="957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Util.css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전처리기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scss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작업이 되어있습니다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수정을 하고자 하시면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sass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설치합니다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설치가 어려울 경우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util.css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수정하시고 같은 걸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scss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파일에도 수정해주세요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61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32007" y="1783080"/>
            <a:ext cx="3088008" cy="7505173"/>
            <a:chOff x="932007" y="1994918"/>
            <a:chExt cx="3088008" cy="72933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007" y="1994918"/>
              <a:ext cx="3088008" cy="7293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5363" y="3164105"/>
            <a:ext cx="16387256" cy="98145"/>
            <a:chOff x="932007" y="3632543"/>
            <a:chExt cx="16387256" cy="981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007" y="3632543"/>
              <a:ext cx="16387256" cy="981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2007" y="4564546"/>
            <a:ext cx="16387256" cy="98145"/>
            <a:chOff x="932007" y="5501423"/>
            <a:chExt cx="16387256" cy="981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007" y="5501423"/>
              <a:ext cx="16387256" cy="981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6253" y="5503827"/>
            <a:ext cx="7474697" cy="94158"/>
            <a:chOff x="266253" y="5503827"/>
            <a:chExt cx="7474697" cy="941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66253" y="5503827"/>
              <a:ext cx="7474697" cy="941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0679" y="5964987"/>
            <a:ext cx="16387256" cy="98145"/>
            <a:chOff x="932007" y="7370303"/>
            <a:chExt cx="16387256" cy="981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007" y="7370303"/>
              <a:ext cx="16387256" cy="9814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6682106" y="360424"/>
            <a:ext cx="311671" cy="311671"/>
            <a:chOff x="16682106" y="360424"/>
            <a:chExt cx="311671" cy="311671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682106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6753500" y="431817"/>
              <a:ext cx="168884" cy="168884"/>
              <a:chOff x="16753500" y="431817"/>
              <a:chExt cx="168884" cy="168884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753500" y="431817"/>
                <a:ext cx="168884" cy="168884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6230038" y="360424"/>
            <a:ext cx="311671" cy="311671"/>
            <a:chOff x="16230038" y="360424"/>
            <a:chExt cx="311671" cy="311671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230038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6324387" y="423248"/>
              <a:ext cx="156450" cy="156450"/>
              <a:chOff x="16324387" y="423248"/>
              <a:chExt cx="156450" cy="156450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324387" y="423248"/>
                <a:ext cx="156450" cy="15645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6290910" y="452820"/>
              <a:ext cx="156450" cy="156450"/>
              <a:chOff x="16290910" y="452820"/>
              <a:chExt cx="156450" cy="156450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290910" y="452820"/>
                <a:ext cx="156450" cy="156450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5777969" y="360424"/>
            <a:ext cx="311671" cy="311671"/>
            <a:chOff x="15777969" y="360424"/>
            <a:chExt cx="311671" cy="311671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77969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5840994" y="484135"/>
              <a:ext cx="185623" cy="64247"/>
              <a:chOff x="15840994" y="484135"/>
              <a:chExt cx="185623" cy="64247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840994" y="484135"/>
                <a:ext cx="185623" cy="64247"/>
              </a:xfrm>
              <a:prstGeom prst="rect">
                <a:avLst/>
              </a:prstGeom>
            </p:spPr>
          </p:pic>
        </p:grpSp>
      </p:grpSp>
      <p:grpSp>
        <p:nvGrpSpPr>
          <p:cNvPr id="1036" name="그룹 1036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381E3F-E2B5-DDBA-8CE9-CBE4BFC029B7}"/>
              </a:ext>
            </a:extLst>
          </p:cNvPr>
          <p:cNvSpPr txBox="1"/>
          <p:nvPr/>
        </p:nvSpPr>
        <p:spPr>
          <a:xfrm rot="16200000">
            <a:off x="-318653" y="497358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포도소프트웨어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BB27A-4AE3-3AFE-BDEA-22AEB7E429AF}"/>
              </a:ext>
            </a:extLst>
          </p:cNvPr>
          <p:cNvSpPr txBox="1"/>
          <p:nvPr/>
        </p:nvSpPr>
        <p:spPr>
          <a:xfrm>
            <a:off x="1102684" y="1143622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C1006-CDC0-2A1D-D502-A3B344618002}"/>
              </a:ext>
            </a:extLst>
          </p:cNvPr>
          <p:cNvSpPr txBox="1"/>
          <p:nvPr/>
        </p:nvSpPr>
        <p:spPr>
          <a:xfrm rot="16200000">
            <a:off x="16167531" y="4969589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www.podosoftware.com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939705" y="1763664"/>
            <a:ext cx="16387256" cy="98145"/>
            <a:chOff x="939705" y="1763664"/>
            <a:chExt cx="16387256" cy="981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705" y="1763664"/>
              <a:ext cx="16387256" cy="9814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69E667-8A28-B73E-E552-BD1C973A0EEE}"/>
              </a:ext>
            </a:extLst>
          </p:cNvPr>
          <p:cNvSpPr txBox="1"/>
          <p:nvPr/>
        </p:nvSpPr>
        <p:spPr>
          <a:xfrm>
            <a:off x="4216934" y="1974348"/>
            <a:ext cx="76482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관리자는 디자인 리뉴얼을 하지 않는 이상 이대로 고정입니다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사용자는 프로젝트 시작때마다 해당 소스를 복사해서 그 프로젝트에 맞게 수정합니다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관리자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util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은 고정으로 생각하시면 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디자이너 또한 프레임워크를 생각해서 디자인 해주시길 바랍니다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423C6-0072-E65A-D7BA-A0A04D556425}"/>
              </a:ext>
            </a:extLst>
          </p:cNvPr>
          <p:cNvSpPr txBox="1"/>
          <p:nvPr/>
        </p:nvSpPr>
        <p:spPr>
          <a:xfrm flipH="1">
            <a:off x="1650843" y="2353599"/>
            <a:ext cx="164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업데이트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A767D-2E60-231D-E3FB-7E7E63FD8BD5}"/>
              </a:ext>
            </a:extLst>
          </p:cNvPr>
          <p:cNvSpPr txBox="1"/>
          <p:nvPr/>
        </p:nvSpPr>
        <p:spPr>
          <a:xfrm>
            <a:off x="4216934" y="3622596"/>
            <a:ext cx="732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해당 프로젝트에 참여한 퍼블리셔가 관리합니다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이후 만약 디자인적 변동이 있을 시 퍼블리셔에게 알려주어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내용을 갱신 시킵니다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9CDC2-2F11-FD75-370E-C27808F97E4D}"/>
              </a:ext>
            </a:extLst>
          </p:cNvPr>
          <p:cNvSpPr txBox="1"/>
          <p:nvPr/>
        </p:nvSpPr>
        <p:spPr>
          <a:xfrm flipH="1">
            <a:off x="1934776" y="3761891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F06F1-6E96-87A4-490C-1EEEEE305F39}"/>
              </a:ext>
            </a:extLst>
          </p:cNvPr>
          <p:cNvSpPr txBox="1"/>
          <p:nvPr/>
        </p:nvSpPr>
        <p:spPr>
          <a:xfrm flipH="1">
            <a:off x="1928798" y="5142857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디자인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F98A3-6EE0-9858-5C6A-45CD608F330E}"/>
              </a:ext>
            </a:extLst>
          </p:cNvPr>
          <p:cNvSpPr txBox="1"/>
          <p:nvPr/>
        </p:nvSpPr>
        <p:spPr>
          <a:xfrm>
            <a:off x="4257833" y="4964324"/>
            <a:ext cx="7705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되도록이면 디자인 종류를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가지 해주세요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너무 다양하면 헷갈리고 통일성이 부족해 집니다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디자인이 다를 시 페이지 콘텐츠와 팝업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콘텐츠등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디자인적 명시를 분명히 해주세요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B4040-8E5D-0302-2AD4-ED2C9923A795}"/>
              </a:ext>
            </a:extLst>
          </p:cNvPr>
          <p:cNvSpPr txBox="1"/>
          <p:nvPr/>
        </p:nvSpPr>
        <p:spPr>
          <a:xfrm flipH="1">
            <a:off x="1893125" y="6575417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퍼블리셔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6E47D7-9C7A-5B47-6292-5062AC8471F5}"/>
              </a:ext>
            </a:extLst>
          </p:cNvPr>
          <p:cNvSpPr txBox="1"/>
          <p:nvPr/>
        </p:nvSpPr>
        <p:spPr>
          <a:xfrm>
            <a:off x="4216934" y="6248119"/>
            <a:ext cx="9494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이가 유지보수 할 때 찾기 쉽고 해당 영역과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class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만으로 모양이 갖춰지게 마크업으로 해주세요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Input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타입들과 테이블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upload,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버튼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뱃지들이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특히 프로젝트 이후에도 추가 수정되는 일들이 많습니다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가이드 빌드 방법은 각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index.html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있습니다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grpSp>
        <p:nvGrpSpPr>
          <p:cNvPr id="23" name="그룹 1007">
            <a:extLst>
              <a:ext uri="{FF2B5EF4-FFF2-40B4-BE49-F238E27FC236}">
                <a16:creationId xmlns:a16="http://schemas.microsoft.com/office/drawing/2014/main" id="{8A8EFD9B-5563-CB1D-DCF2-5C3AD9CA36C1}"/>
              </a:ext>
            </a:extLst>
          </p:cNvPr>
          <p:cNvGrpSpPr/>
          <p:nvPr/>
        </p:nvGrpSpPr>
        <p:grpSpPr>
          <a:xfrm>
            <a:off x="893911" y="7569442"/>
            <a:ext cx="16387256" cy="98145"/>
            <a:chOff x="932007" y="7370303"/>
            <a:chExt cx="16387256" cy="98145"/>
          </a:xfrm>
        </p:grpSpPr>
        <p:pic>
          <p:nvPicPr>
            <p:cNvPr id="25" name="Object 23">
              <a:extLst>
                <a:ext uri="{FF2B5EF4-FFF2-40B4-BE49-F238E27FC236}">
                  <a16:creationId xmlns:a16="http://schemas.microsoft.com/office/drawing/2014/main" id="{CC7F40D3-358D-3846-9396-06DA5FDC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007" y="7370303"/>
              <a:ext cx="16387256" cy="98145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2C361D-15F0-9483-4925-A565FA458C19}"/>
              </a:ext>
            </a:extLst>
          </p:cNvPr>
          <p:cNvSpPr txBox="1"/>
          <p:nvPr/>
        </p:nvSpPr>
        <p:spPr>
          <a:xfrm flipH="1">
            <a:off x="1893125" y="8345802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06B067-DFE7-3E2A-F3F9-85DF4483D9EE}"/>
              </a:ext>
            </a:extLst>
          </p:cNvPr>
          <p:cNvSpPr txBox="1"/>
          <p:nvPr/>
        </p:nvSpPr>
        <p:spPr>
          <a:xfrm>
            <a:off x="4216934" y="7920490"/>
            <a:ext cx="126864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새로 디자인 되는 것이 아니라면 가이드에 있는 소스를 가져다 사용하시면 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마크업과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class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명을 준수해 주시며 개발 상황에서 깨질 경우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퍼블리셔에게 토스해주세요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관리자는 어떻게 하시던 괜찮지만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사용자는 반응형 이슈도 있어서 되도록이면 인라인 스타일을 지향합니다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.(none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이런 스크립트적 제외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9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5400000">
            <a:off x="16341088" y="5416998"/>
            <a:ext cx="2948756" cy="2878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923691" y="5440556"/>
            <a:ext cx="2893379" cy="2878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7818" y="970913"/>
            <a:ext cx="16393608" cy="8345516"/>
            <a:chOff x="937818" y="970913"/>
            <a:chExt cx="16393608" cy="83455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985910" y="970913"/>
              <a:ext cx="8345516" cy="8345516"/>
              <a:chOff x="8985910" y="970913"/>
              <a:chExt cx="8345516" cy="8345516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985910" y="970913"/>
                <a:ext cx="8345516" cy="834551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7818" y="970913"/>
              <a:ext cx="8345516" cy="8345516"/>
              <a:chOff x="937818" y="970913"/>
              <a:chExt cx="8345516" cy="834551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37818" y="970913"/>
                <a:ext cx="8345516" cy="834551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126241" y="1005625"/>
              <a:ext cx="8197916" cy="8300529"/>
              <a:chOff x="5126241" y="1005625"/>
              <a:chExt cx="8197916" cy="830052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126241" y="1005625"/>
                <a:ext cx="8197916" cy="830052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76741" y="3731704"/>
            <a:ext cx="715762" cy="518816"/>
            <a:chOff x="8784976" y="2127376"/>
            <a:chExt cx="715762" cy="5188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84976" y="2127376"/>
              <a:ext cx="715762" cy="51881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87951" y="4985477"/>
            <a:ext cx="6293342" cy="156853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682106" y="360424"/>
            <a:ext cx="311671" cy="311671"/>
            <a:chOff x="16682106" y="360424"/>
            <a:chExt cx="311671" cy="31167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682106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753500" y="431817"/>
              <a:ext cx="168884" cy="168884"/>
              <a:chOff x="16753500" y="431817"/>
              <a:chExt cx="168884" cy="16888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753500" y="431817"/>
                <a:ext cx="168884" cy="168884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6230038" y="360424"/>
            <a:ext cx="311671" cy="311671"/>
            <a:chOff x="16230038" y="360424"/>
            <a:chExt cx="311671" cy="31167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230038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6324387" y="423248"/>
              <a:ext cx="156450" cy="156450"/>
              <a:chOff x="16324387" y="423248"/>
              <a:chExt cx="156450" cy="156450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324387" y="423248"/>
                <a:ext cx="156450" cy="15645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6290910" y="452820"/>
              <a:ext cx="156450" cy="156450"/>
              <a:chOff x="16290910" y="452820"/>
              <a:chExt cx="156450" cy="156450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290910" y="452820"/>
                <a:ext cx="156450" cy="156450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5777969" y="360424"/>
            <a:ext cx="311671" cy="311671"/>
            <a:chOff x="15777969" y="360424"/>
            <a:chExt cx="311671" cy="311671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777969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5840994" y="484135"/>
              <a:ext cx="185623" cy="64247"/>
              <a:chOff x="15840994" y="484135"/>
              <a:chExt cx="185623" cy="64247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840994" y="484135"/>
                <a:ext cx="185623" cy="6424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522</Words>
  <Application>Microsoft Office PowerPoint</Application>
  <PresentationFormat>사용자 지정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G마켓 산스 TTF Bold</vt:lpstr>
      <vt:lpstr>G마켓 산스 TTF Light</vt:lpstr>
      <vt:lpstr>G마켓 산스 TTF Medium</vt:lpstr>
      <vt:lpstr>강원교육튼튼</vt:lpstr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heyjo kwon</cp:lastModifiedBy>
  <cp:revision>138</cp:revision>
  <dcterms:created xsi:type="dcterms:W3CDTF">2023-03-08T14:26:44Z</dcterms:created>
  <dcterms:modified xsi:type="dcterms:W3CDTF">2024-09-25T05:33:55Z</dcterms:modified>
</cp:coreProperties>
</file>