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2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3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04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3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9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5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BB86-7CC5-4F5E-A443-7721B9C1DC9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9C3F-1AAA-48D0-969A-141A21825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5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6497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7200" dirty="0" smtClean="0">
                <a:latin typeface="Palatino Linotype" panose="02040502050505030304" pitchFamily="18" charset="0"/>
              </a:rPr>
              <a:t>Святые защитники Руси</a:t>
            </a:r>
            <a:endParaRPr lang="ru-RU" sz="7200" dirty="0">
              <a:latin typeface="Palatino Linotype" panose="02040502050505030304" pitchFamily="18" charset="0"/>
            </a:endParaRPr>
          </a:p>
        </p:txBody>
      </p:sp>
      <p:pic>
        <p:nvPicPr>
          <p:cNvPr id="4" name="Рисунок 3" descr="Архангел Михаил — его история, чудеса и молитвы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1543878"/>
            <a:ext cx="8216349" cy="5135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02992" y="-1893939"/>
            <a:ext cx="3141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Gabriola" panose="04040605051002020D02" pitchFamily="82" charset="0"/>
              </a:rPr>
              <a:t>Презентацию сделал ученик 7Б класса Арефьев Арсений</a:t>
            </a:r>
            <a:endParaRPr lang="ru-RU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6497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7200" dirty="0" smtClean="0">
                <a:latin typeface="Palatino Linotype" panose="02040502050505030304" pitchFamily="18" charset="0"/>
              </a:rPr>
              <a:t>Святые защитники Руси</a:t>
            </a:r>
            <a:endParaRPr lang="ru-RU" sz="7200" dirty="0">
              <a:latin typeface="Palatino Linotype" panose="02040502050505030304" pitchFamily="18" charset="0"/>
            </a:endParaRPr>
          </a:p>
        </p:txBody>
      </p:sp>
      <p:pic>
        <p:nvPicPr>
          <p:cNvPr id="4" name="Рисунок 3" descr="Архангел Михаил — его история, чудеса и молитвы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3" y="1544415"/>
            <a:ext cx="8216349" cy="5135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36192" y="-1577649"/>
            <a:ext cx="3141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Gabriola" panose="04040605051002020D02" pitchFamily="82" charset="0"/>
              </a:rPr>
              <a:t>Презентацию сделал ученик 7Б класса Арефьев Арсений</a:t>
            </a:r>
            <a:endParaRPr lang="ru-RU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2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477 -7.40741E-7 C 0.05013 -7.40741E-7 0.06954 0.25972 0.06954 0.46991 L 0.06954 0.9402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4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54612" cy="16002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Святой равноапостольный великий князь Владимир Святославич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40412" cy="4584700"/>
          </a:xfrm>
        </p:spPr>
        <p:txBody>
          <a:bodyPr>
            <a:noAutofit/>
          </a:bodyPr>
          <a:lstStyle/>
          <a:p>
            <a:r>
              <a:rPr lang="ru-RU" sz="1200" dirty="0"/>
              <a:t>Все мы знаем, что именно мудрому князю Владимиру мы обязаны как нашей верой, так и нашей великой культурой.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В молодости князь Владимир был язычником и часто поступал жестоко и неблагородно. Но, познав истинную веру, он прошёл через глубокие внутренние изменения, стал регулярно молиться, много благотворить, строить храмы и основывать княжеские училища в городах Руси.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Благодаря своему крещению и обращению страны в Православие святой князь сумел заключить союз с Византией — самым сильным и культурным государством его времени и вступил в брак с сестрой византийского императора царевной Анной.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Но Господь благоволил святому и на воинской стезе: князь серьёзно укрепил и расширил доставшееся ему по наследству государство, присоединив к нему земли вятичей и радимичей, богатые города </a:t>
            </a:r>
            <a:r>
              <a:rPr lang="ru-RU" sz="1200" dirty="0" err="1"/>
              <a:t>Червен</a:t>
            </a:r>
            <a:r>
              <a:rPr lang="ru-RU" sz="1200" dirty="0"/>
              <a:t> и Перемышль на границе с Польшей, земли ятвягов на берегу Балтийского моря и земли белых хорватов в Прикарпатье.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Кроме того, святой Владимир сумел утихомирить беспокойных восточных соседей из Великой степи, ранее докучавших постоянными грабительскими набегами: в нескольких походах он разбил волжских булгар и хазар и заключил выгодный мир, обложив кочевников данью.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За его апостольскую деятельность, благочестивую жизнь после принятия крещения и заботу о благе и безопасности своих подданных Церковь причислила князя Владимира к лику святых.</a:t>
            </a:r>
          </a:p>
        </p:txBody>
      </p:sp>
      <p:pic>
        <p:nvPicPr>
          <p:cNvPr id="1026" name="Picture 2" descr="1. Святой равноапостольный великий князь Владимир Святослави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07331"/>
            <a:ext cx="4927600" cy="662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Преподобный Илия Муромец</a:t>
            </a:r>
            <a:br>
              <a:rPr lang="ru-RU" sz="4000" b="1" dirty="0"/>
            </a:br>
            <a:endParaRPr lang="ru-RU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100" y="-38100"/>
            <a:ext cx="4191000" cy="663446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800" y="2057400"/>
            <a:ext cx="6807200" cy="4538962"/>
          </a:xfrm>
        </p:spPr>
        <p:txBody>
          <a:bodyPr>
            <a:noAutofit/>
          </a:bodyPr>
          <a:lstStyle/>
          <a:p>
            <a:r>
              <a:rPr lang="ru-RU" dirty="0"/>
              <a:t>Святой жил в XII веке. Он происходил он из простой крестьянской семьи и, как повествуют былинные источники, в детстве и юности страдал параличом, однако чудесным образом был исцелен по молитве странников.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Обретя здравие он решил встать на путь воинского служения, поступил в дружину киевского князя и много лет охранял границы Руси, где прославился воинскими подвигами и невиданной силой.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Достоверных известий о его жизни сохранилось немного, но его подвиги послужили основанием для целого цикла русских былин и германских эпосов.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преклонных летах богатырь Илия поступил в Киево-Печерский монастырь, где принял постриг и провёл свои последние годы в духовных подвигах. Скончался он, вероятнее всего, в конце 80-х годов XII века.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1643 году преподобный Илия Муромец был официально канонизирован в числе еще шестидесяти девяти угодников Киево-Печерской лавры. Русское воинство издавна считает святого богатыря своим покровителем.</a:t>
            </a:r>
          </a:p>
        </p:txBody>
      </p:sp>
    </p:spTree>
    <p:extLst>
      <p:ext uri="{BB962C8B-B14F-4D97-AF65-F5344CB8AC3E}">
        <p14:creationId xmlns:p14="http://schemas.microsoft.com/office/powerpoint/2010/main" val="3281762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61012" cy="1600200"/>
          </a:xfrm>
        </p:spPr>
        <p:txBody>
          <a:bodyPr>
            <a:normAutofit/>
          </a:bodyPr>
          <a:lstStyle/>
          <a:p>
            <a:r>
              <a:rPr lang="ru-RU" b="1" dirty="0"/>
              <a:t>Благоверный великий князь Дмитрий Донской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4212" cy="44069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именем этого святого связано событие, не менее важное для истории России, чем крещение нашей страны — освобождение от почти 250-летнего Татаро-Монгольского ига.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Великий князь Московский перешёл от междуусобной брани с другими русскими князьями к заботам об интересах всего Отечества. Занятый собиранием русских земель, великий князь Димитрий сумел собрать коалицию русских княжеств против татарского войска Мамая, угрожавшего очередным разорением Руси.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Это было тяжёлое решение, ведь крупных побед над татарами до Куликова поля русская армия не знала. Князь Димитрий даже ездил за советом и благословением к святому преподобному Сергию Радонежскому, который заверил его в своей молитвенной поддержке и дал в помощь двух иноков своего монастыря.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результате русские армии под руководством князя Димитрия на Куликовом поле разбили орду Мамая и этим положили начало освобождению от татарской угрозы и восстановлению единого национального русского государства. За свою победу князь получил прозвище «Донской».</a:t>
            </a:r>
          </a:p>
        </p:txBody>
      </p:sp>
      <p:pic>
        <p:nvPicPr>
          <p:cNvPr id="2050" name="Picture 2" descr="3. Благоверный великий князь Дмитрий Донско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457200"/>
            <a:ext cx="5333999" cy="61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34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64212" cy="1600200"/>
          </a:xfrm>
        </p:spPr>
        <p:txBody>
          <a:bodyPr/>
          <a:lstStyle/>
          <a:p>
            <a:r>
              <a:rPr lang="ru-RU" b="1" dirty="0"/>
              <a:t>Преподобный Александр Пересвет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363" y="193940"/>
            <a:ext cx="5219637" cy="649896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4212" cy="4267200"/>
          </a:xfrm>
        </p:spPr>
        <p:txBody>
          <a:bodyPr>
            <a:noAutofit/>
          </a:bodyPr>
          <a:lstStyle/>
          <a:p>
            <a:r>
              <a:rPr lang="ru-RU" sz="2000" dirty="0"/>
              <a:t>Преподобный Александр Пересвет был одним из двух иноков, которые по благословению своего игумена преподобного Сергия Радонежского в виде исключения (церковные правила запрещают воевать лицам духовного звания) приняли участие в Куликовской битве.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Оба схимника до принятия монашества были воинами и служили в княжеских дружинах, а их присутствие на поле боя по мысли преподобного Сергия должно было воодушевить русскую рать.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Перед началом сражения он вступил в единоборство с татарским поединщиком Челубееем, который по преданию владел оккультными магическими практиками и мог вселить страх в любого противника.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Но в схватке с православным монахом, который даже не надел доспехов, оставаясь в схиме, ему это не помогло. После сшибки оба поединщика пали мёртвыми, но Челубей был выбит из седла в сторону противника, что считалось несомненной победой Пересвета.</a:t>
            </a:r>
          </a:p>
        </p:txBody>
      </p:sp>
    </p:spTree>
    <p:extLst>
      <p:ext uri="{BB962C8B-B14F-4D97-AF65-F5344CB8AC3E}">
        <p14:creationId xmlns:p14="http://schemas.microsoft.com/office/powerpoint/2010/main" val="1458833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835400" cy="6429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Источник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66900"/>
            <a:ext cx="8470900" cy="1041400"/>
          </a:xfrm>
        </p:spPr>
        <p:txBody>
          <a:bodyPr/>
          <a:lstStyle/>
          <a:p>
            <a:r>
              <a:rPr lang="en-US" dirty="0" smtClean="0"/>
              <a:t>https://fishki.net/2387866-10-russkih-svjatyh-voinov.html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66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160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Gabriola</vt:lpstr>
      <vt:lpstr>Palatino Linotype</vt:lpstr>
      <vt:lpstr>Тема Office</vt:lpstr>
      <vt:lpstr>Святые защитники Руси</vt:lpstr>
      <vt:lpstr>Святые защитники Руси</vt:lpstr>
      <vt:lpstr>Святой равноапостольный великий князь Владимир Святославич </vt:lpstr>
      <vt:lpstr>Преподобный Илия Муромец </vt:lpstr>
      <vt:lpstr>Благоверный великий князь Дмитрий Донской </vt:lpstr>
      <vt:lpstr>Преподобный Александр Пересвет </vt:lpstr>
      <vt:lpstr>Источник: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Святые защитники Руси</dc:title>
  <dc:creator>Арре Сенька</dc:creator>
  <cp:lastModifiedBy>Арре Сенька</cp:lastModifiedBy>
  <cp:revision>4</cp:revision>
  <dcterms:created xsi:type="dcterms:W3CDTF">2024-12-05T18:07:57Z</dcterms:created>
  <dcterms:modified xsi:type="dcterms:W3CDTF">2024-12-05T18:28:35Z</dcterms:modified>
</cp:coreProperties>
</file>