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9" r:id="rId2"/>
    <p:sldId id="268" r:id="rId3"/>
    <p:sldId id="264" r:id="rId4"/>
    <p:sldId id="265" r:id="rId5"/>
    <p:sldId id="267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I’ve been exploring the idea of refactoring a database.  To do so, I realized I needed to learn about triggers.  I’d thought I’d share what I’ve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idea of gradually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changing your database design as you learn requirements .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fits in well with current programming trends such as Agile and Lean, which emphasize Minimum Viable Product, and experimentation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 a database consists of essentially 3 steps: expand, migrate, and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triggers keep the two versions in sync.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 (optional) – the opposite of expand.  (Rename instead of drop if you’re really cautious.)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Setup, show OLD table</a:t>
            </a:r>
          </a:p>
          <a:p>
            <a:pPr marL="228600" indent="-228600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goals </a:t>
            </a:r>
            <a:r>
              <a:rPr lang="en-US" baseline="0" smtClean="0"/>
              <a:t>of refactor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Lessons learned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Lessons learned: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1. Automated unit tests is a good idea: you back up and start all over a lot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You need to cover all cases: INSERT/UPDATE; old/new.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2. Because of lesson #1, version control is probably a good idea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3. Changelog table was a good debugging tool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4. 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from changing every row.  Tests probably need to verify all rows.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5. 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Both needed to handle INSERT situation.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6. An UPDATE that changes no rows still invokes the trigger. Without an IF at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top, the trigger will go into infinite recursion.  Alternatively, setting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database "ALTER DATABASE Demo1 SET RECURSIVE_TRIGGERS OFF" also works.  (OFF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is the default setting.)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.vatz@sceneralab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Triggers &amp;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3"/>
              </a:rPr>
              <a:t>rob.vatz@sceneralabs.com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Add/Change/Remove</a:t>
            </a:r>
            <a:r>
              <a:rPr lang="en-US" dirty="0" smtClean="0"/>
              <a:t> </a:t>
            </a:r>
            <a:r>
              <a:rPr lang="en-US" dirty="0" smtClean="0"/>
              <a:t>stored procedures and functions to use new version</a:t>
            </a:r>
          </a:p>
          <a:p>
            <a:r>
              <a:rPr lang="en-US" dirty="0" smtClean="0"/>
              <a:t>Developers </a:t>
            </a:r>
            <a:r>
              <a:rPr lang="en-US" smtClean="0"/>
              <a:t>change </a:t>
            </a:r>
            <a:r>
              <a:rPr lang="en-US" smtClean="0"/>
              <a:t>their code </a:t>
            </a:r>
            <a:r>
              <a:rPr lang="en-US" dirty="0" smtClean="0"/>
              <a:t>to use new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</a:t>
            </a:r>
            <a:r>
              <a:rPr lang="en-US" dirty="0" smtClean="0"/>
              <a:t>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152</TotalTime>
  <Words>477</Words>
  <Application>Microsoft Office PowerPoint</Application>
  <PresentationFormat>Widescreen</PresentationFormat>
  <Paragraphs>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Triggers &amp; Refactoring</vt:lpstr>
      <vt:lpstr>Refactoring Databases Book</vt:lpstr>
      <vt:lpstr>Refactoring Database</vt:lpstr>
      <vt:lpstr>Expand</vt:lpstr>
      <vt:lpstr>Migrate</vt:lpstr>
      <vt:lpstr>Contract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17</cp:revision>
  <dcterms:created xsi:type="dcterms:W3CDTF">2016-02-11T22:55:06Z</dcterms:created>
  <dcterms:modified xsi:type="dcterms:W3CDTF">2016-02-22T21:53:57Z</dcterms:modified>
</cp:coreProperties>
</file>