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4" r:id="rId6"/>
    <p:sldId id="265" r:id="rId7"/>
    <p:sldId id="267" r:id="rId8"/>
    <p:sldId id="266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7" d="100"/>
          <a:sy n="47" d="100"/>
        </p:scale>
        <p:origin x="6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rallelChange.html" TargetMode="External"/><Relationship Id="rId2" Type="http://schemas.openxmlformats.org/officeDocument/2006/relationships/hyperlink" Target="http://martinfowler.com/articles/evodb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ob.vatz@sceneralab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Triggers &amp; 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martinfowler.com/articles/evodb.html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Refactoring </a:t>
            </a:r>
            <a:r>
              <a:rPr lang="en-US" dirty="0"/>
              <a:t>Databases book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rob.vatz@sceneralabs.com</a:t>
            </a:r>
            <a:endParaRPr lang="en-US" dirty="0" smtClean="0"/>
          </a:p>
          <a:p>
            <a:r>
              <a:rPr lang="en-US" dirty="0" smtClean="0"/>
              <a:t>Twitter @</a:t>
            </a:r>
            <a:r>
              <a:rPr lang="en-US" dirty="0" err="1" smtClean="0"/>
              <a:t>robvatz</a:t>
            </a:r>
            <a:endParaRPr lang="en-US" dirty="0" smtClean="0"/>
          </a:p>
          <a:p>
            <a:r>
              <a:rPr lang="en-US" dirty="0" smtClean="0"/>
              <a:t>Hobbies: Hammered Dulcimer, Aikido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85" y="4278350"/>
            <a:ext cx="238158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are stored procedures that run after or instead of DML or DDL.</a:t>
            </a:r>
          </a:p>
          <a:p>
            <a:r>
              <a:rPr lang="en-US" dirty="0" smtClean="0"/>
              <a:t>Why? Refactoring databases, updatable views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Why not? Hidden performance problems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</a:p>
          <a:p>
            <a:r>
              <a:rPr lang="en-US" dirty="0" smtClean="0"/>
              <a:t>Convert/copy data and add triggers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Remove triggers</a:t>
            </a:r>
          </a:p>
          <a:p>
            <a:r>
              <a:rPr lang="en-US" dirty="0" smtClean="0"/>
              <a:t>Contract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tables</a:t>
            </a:r>
          </a:p>
          <a:p>
            <a:r>
              <a:rPr lang="en-US" dirty="0" smtClean="0"/>
              <a:t>Add columns</a:t>
            </a:r>
          </a:p>
          <a:p>
            <a:r>
              <a:rPr lang="en-US" dirty="0" smtClean="0"/>
              <a:t>Add DEFAULT constraints</a:t>
            </a:r>
          </a:p>
          <a:p>
            <a:r>
              <a:rPr lang="en-US" dirty="0" smtClean="0"/>
              <a:t>Remove UNIQUE, FOREIGN KEY, PRIMARY KEY constraints</a:t>
            </a:r>
          </a:p>
          <a:p>
            <a:r>
              <a:rPr lang="en-US" dirty="0" smtClean="0"/>
              <a:t>Remove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stored procedures and functions to use new version</a:t>
            </a:r>
          </a:p>
          <a:p>
            <a:r>
              <a:rPr lang="en-US" dirty="0" smtClean="0"/>
              <a:t>Developers change code to use new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tables</a:t>
            </a:r>
          </a:p>
          <a:p>
            <a:r>
              <a:rPr lang="en-US" dirty="0" smtClean="0"/>
              <a:t>Remove columns</a:t>
            </a:r>
          </a:p>
          <a:p>
            <a:r>
              <a:rPr lang="en-US" dirty="0" smtClean="0"/>
              <a:t>Remove stored procedures, functions</a:t>
            </a:r>
          </a:p>
          <a:p>
            <a:r>
              <a:rPr lang="en-US" dirty="0" smtClean="0"/>
              <a:t>Remove DEFAULT constraints</a:t>
            </a:r>
          </a:p>
          <a:p>
            <a:r>
              <a:rPr lang="en-US" dirty="0" smtClean="0"/>
              <a:t>Add UNIQUE, FOREIGN KEY, PRIMARY KEY constraints</a:t>
            </a:r>
          </a:p>
          <a:p>
            <a:r>
              <a:rPr lang="en-US" dirty="0" smtClean="0"/>
              <a:t>Add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55</TotalTime>
  <Words>178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Triggers &amp; Refactoring</vt:lpstr>
      <vt:lpstr>Who am I?</vt:lpstr>
      <vt:lpstr>Refactoring Databases Book</vt:lpstr>
      <vt:lpstr>Triggers: what and why</vt:lpstr>
      <vt:lpstr>Refactoring Database</vt:lpstr>
      <vt:lpstr>Expand</vt:lpstr>
      <vt:lpstr>Migrate</vt:lpstr>
      <vt:lpstr>Contract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7</cp:revision>
  <dcterms:created xsi:type="dcterms:W3CDTF">2016-02-11T22:55:06Z</dcterms:created>
  <dcterms:modified xsi:type="dcterms:W3CDTF">2016-02-18T22:55:35Z</dcterms:modified>
</cp:coreProperties>
</file>