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64" r:id="rId5"/>
    <p:sldId id="265" r:id="rId6"/>
    <p:sldId id="267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7" d="100"/>
          <a:sy n="47" d="100"/>
        </p:scale>
        <p:origin x="6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Triggers &amp;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Refactoring </a:t>
            </a:r>
            <a:r>
              <a:rPr lang="en-US" dirty="0"/>
              <a:t>Databases 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are stored procedures that run after or instead of DML or DDL.</a:t>
            </a:r>
          </a:p>
          <a:p>
            <a:r>
              <a:rPr lang="en-US" dirty="0" smtClean="0"/>
              <a:t>Why? Refactoring databases, updatable views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Why not? Hidden performance problems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stored procedures and functions to use new version</a:t>
            </a:r>
          </a:p>
          <a:p>
            <a:r>
              <a:rPr lang="en-US" dirty="0" smtClean="0"/>
              <a:t>Developers change code to use new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stored procedures, functions</a:t>
            </a:r>
          </a:p>
          <a:p>
            <a:r>
              <a:rPr lang="en-US" dirty="0" smtClean="0"/>
              <a:t>Remove 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55</TotalTime>
  <Words>160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Triggers &amp; Refactoring</vt:lpstr>
      <vt:lpstr>Refactoring Databases Book</vt:lpstr>
      <vt:lpstr>Triggers: what and why</vt:lpstr>
      <vt:lpstr>Refactoring Database</vt:lpstr>
      <vt:lpstr>Expand</vt:lpstr>
      <vt:lpstr>Migrate</vt:lpstr>
      <vt:lpstr>Contract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8</cp:revision>
  <dcterms:created xsi:type="dcterms:W3CDTF">2016-02-11T22:55:06Z</dcterms:created>
  <dcterms:modified xsi:type="dcterms:W3CDTF">2016-02-18T22:57:14Z</dcterms:modified>
</cp:coreProperties>
</file>