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4" r:id="rId6"/>
    <p:sldId id="265" r:id="rId7"/>
    <p:sldId id="267" r:id="rId8"/>
    <p:sldId id="266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7" d="100"/>
          <a:sy n="47" d="100"/>
        </p:scale>
        <p:origin x="6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.usps.gov/text/pub28/28c2_001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b.vatz@sceneralab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Triggers &amp;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endParaRPr lang="en-US" dirty="0"/>
          </a:p>
          <a:p>
            <a:r>
              <a:rPr lang="en-US" dirty="0" smtClean="0"/>
              <a:t>USPS </a:t>
            </a:r>
            <a:r>
              <a:rPr lang="en-US" dirty="0"/>
              <a:t>Publication 28 - Postal Addressing </a:t>
            </a:r>
            <a:r>
              <a:rPr lang="en-US" dirty="0" smtClean="0"/>
              <a:t>Standards -- </a:t>
            </a:r>
            <a:r>
              <a:rPr lang="en-US" dirty="0"/>
              <a:t>Section 2.1.1  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pe.usps.gov/text/pub28/28c2_001.htm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rob.vatz@sceneralabs.com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robvatz</a:t>
            </a:r>
            <a:endParaRPr lang="en-US" dirty="0" smtClean="0"/>
          </a:p>
          <a:p>
            <a:r>
              <a:rPr lang="en-US" dirty="0" smtClean="0"/>
              <a:t>Hobbies: Hammered Dulcimer, Aikido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85" y="4278350"/>
            <a:ext cx="238158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stored procedures that run after or instead of </a:t>
            </a:r>
            <a:r>
              <a:rPr lang="en-US" dirty="0" smtClean="0"/>
              <a:t>DML or DDL.</a:t>
            </a:r>
          </a:p>
          <a:p>
            <a:r>
              <a:rPr lang="en-US" dirty="0" smtClean="0"/>
              <a:t>Why? Refactoring databases, updatable views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Why not? Hidden performance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version</a:t>
            </a:r>
          </a:p>
          <a:p>
            <a:r>
              <a:rPr lang="en-US" dirty="0" smtClean="0"/>
              <a:t>Developers change code to use new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stored procedures, functions</a:t>
            </a:r>
          </a:p>
          <a:p>
            <a:r>
              <a:rPr lang="en-US" dirty="0" smtClean="0"/>
              <a:t>Remove 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55</TotalTime>
  <Words>191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Triggers &amp; Refactoring</vt:lpstr>
      <vt:lpstr>Who am I?</vt:lpstr>
      <vt:lpstr>Refactoring Databases Book</vt:lpstr>
      <vt:lpstr>Triggers: what and why</vt:lpstr>
      <vt:lpstr>Refactoring Database</vt:lpstr>
      <vt:lpstr>Expand</vt:lpstr>
      <vt:lpstr>Migrate</vt:lpstr>
      <vt:lpstr>Contract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6</cp:revision>
  <dcterms:created xsi:type="dcterms:W3CDTF">2016-02-11T22:55:06Z</dcterms:created>
  <dcterms:modified xsi:type="dcterms:W3CDTF">2016-02-16T22:18:24Z</dcterms:modified>
</cp:coreProperties>
</file>