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77" r:id="rId4"/>
    <p:sldId id="278" r:id="rId5"/>
    <p:sldId id="279" r:id="rId6"/>
    <p:sldId id="268" r:id="rId7"/>
    <p:sldId id="272" r:id="rId8"/>
    <p:sldId id="273" r:id="rId9"/>
    <p:sldId id="274" r:id="rId10"/>
    <p:sldId id="275" r:id="rId11"/>
    <p:sldId id="271" r:id="rId12"/>
    <p:sldId id="260" r:id="rId13"/>
    <p:sldId id="261" r:id="rId14"/>
    <p:sldId id="27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features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-talk.com/sql/database-administration/continuous-delivery-and-the-database/" TargetMode="External"/><Relationship Id="rId5" Type="http://schemas.openxmlformats.org/officeDocument/2006/relationships/hyperlink" Target="http://www.slideshare.net/beamrider9/continuous-deployment-at-etsy-a-tale-of-two-approaches" TargetMode="External"/><Relationship Id="rId4" Type="http://schemas.openxmlformats.org/officeDocument/2006/relationships/hyperlink" Target="http://www.infoq.com/news/2014/03/etsy-deploy-50-times-a-da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b.vatz@sceneralab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Refactoring Databases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Or: Evolutionary Database Design</a:t>
            </a:r>
          </a:p>
          <a:p>
            <a:r>
              <a:rPr lang="en-US" dirty="0" smtClean="0"/>
              <a:t>Or: Continuous Delivery and database maintenance</a:t>
            </a:r>
          </a:p>
          <a:p>
            <a:r>
              <a:rPr lang="en-US" dirty="0" smtClean="0"/>
              <a:t>Or: DevOps for DBAs</a:t>
            </a:r>
          </a:p>
          <a:p>
            <a:r>
              <a:rPr lang="en-US" dirty="0" smtClean="0"/>
              <a:t>Or: How I learned to like triggers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</a:t>
            </a:r>
            <a:r>
              <a:rPr lang="en-US" dirty="0" smtClean="0"/>
              <a:t>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DML or DDL.</a:t>
            </a:r>
          </a:p>
          <a:p>
            <a:r>
              <a:rPr lang="en-US" dirty="0" smtClean="0"/>
              <a:t>Why? Refactoring databases, updatable views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Refactoring </a:t>
            </a:r>
            <a:r>
              <a:rPr lang="en-US" dirty="0"/>
              <a:t>Databases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Etsy </a:t>
            </a:r>
            <a:r>
              <a:rPr lang="en-US" dirty="0"/>
              <a:t>50 deployments/day: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www.infoq.com/news/2014/03/etsy-deploy-50-times-a-day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www.slideshare.net/beamrider9/continuous-deployment-at-etsy-a-tale-of-two-approaches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https://www.simple-talk.com/sql/database-administration/continuous-delivery-and-the-database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rob.vatz@sceneralabs.com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robvatz</a:t>
            </a:r>
            <a:endParaRPr lang="en-US" dirty="0" smtClean="0"/>
          </a:p>
          <a:p>
            <a:r>
              <a:rPr lang="en-US" dirty="0" smtClean="0"/>
              <a:t>Hobbies: Hammered Dulcimer, Aikido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32" y="4049380"/>
            <a:ext cx="238158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Evolutionary Database Design</a:t>
            </a:r>
          </a:p>
          <a:p>
            <a:r>
              <a:rPr lang="en-US" dirty="0" smtClean="0"/>
              <a:t>Main </a:t>
            </a:r>
            <a:r>
              <a:rPr lang="en-US" dirty="0" smtClean="0"/>
              <a:t>strategy</a:t>
            </a:r>
          </a:p>
          <a:p>
            <a:r>
              <a:rPr lang="en-US" dirty="0"/>
              <a:t>Triggers: what and why</a:t>
            </a:r>
          </a:p>
          <a:p>
            <a:r>
              <a:rPr lang="en-US" dirty="0" smtClean="0"/>
              <a:t>Demo</a:t>
            </a:r>
            <a:r>
              <a:rPr lang="en-US" dirty="0" smtClean="0"/>
              <a:t>: using triggers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/ Lean Development: frequent small changes to software. Assume unstable requirements.</a:t>
            </a:r>
          </a:p>
          <a:p>
            <a:r>
              <a:rPr lang="en-US" dirty="0"/>
              <a:t>Continuous </a:t>
            </a:r>
            <a:r>
              <a:rPr lang="en-US" dirty="0" smtClean="0"/>
              <a:t>Delivery: automated delivery / deployment to production</a:t>
            </a:r>
          </a:p>
          <a:p>
            <a:r>
              <a:rPr lang="en-US" dirty="0"/>
              <a:t>Repeatable server builds.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Infrastructure as code”. Puppet / Chef /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Etsy</a:t>
            </a:r>
            <a:r>
              <a:rPr lang="en-US" dirty="0" smtClean="0"/>
              <a:t>: 50 deployments per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Can’t just delete the data and rebuild DB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/ Mirroring</a:t>
            </a:r>
          </a:p>
          <a:p>
            <a:pPr lvl="1"/>
            <a:r>
              <a:rPr lang="en-US" dirty="0" smtClean="0"/>
              <a:t>SSIS &amp; SQL Agent.</a:t>
            </a:r>
          </a:p>
          <a:p>
            <a:pPr lvl="1"/>
            <a:r>
              <a:rPr lang="en-US" dirty="0" smtClean="0"/>
              <a:t>Cross-database queries and views.  Snapshots.</a:t>
            </a:r>
          </a:p>
          <a:p>
            <a:pPr lvl="1"/>
            <a:r>
              <a:rPr lang="en-US" dirty="0" smtClean="0"/>
              <a:t>Instance level dependencies: logins, linked servers, alerts, policies.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Static data, e.g., valid value table contents</a:t>
            </a:r>
          </a:p>
          <a:p>
            <a:pPr lvl="1"/>
            <a:r>
              <a:rPr lang="en-US" dirty="0"/>
              <a:t>Stored procedures</a:t>
            </a:r>
          </a:p>
          <a:p>
            <a:r>
              <a:rPr lang="en-US" dirty="0" smtClean="0"/>
              <a:t>Outside database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 smtClean="0"/>
              <a:t>PowerShell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Ad-hoc </a:t>
            </a:r>
            <a:r>
              <a:rPr lang="en-US" dirty="0" smtClean="0"/>
              <a:t>queries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Developers change code to use new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340</TotalTime>
  <Words>683</Words>
  <Application>Microsoft Office PowerPoint</Application>
  <PresentationFormat>Widescreen</PresentationFormat>
  <Paragraphs>110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Depth</vt:lpstr>
      <vt:lpstr>Refactoring Databases</vt:lpstr>
      <vt:lpstr>Who am I?</vt:lpstr>
      <vt:lpstr>Overview</vt:lpstr>
      <vt:lpstr>Why</vt:lpstr>
      <vt:lpstr>Challenges</vt:lpstr>
      <vt:lpstr>Refactoring Databases Book</vt:lpstr>
      <vt:lpstr>Refactoring Database</vt:lpstr>
      <vt:lpstr>Expand</vt:lpstr>
      <vt:lpstr>Migrate</vt:lpstr>
      <vt:lpstr>Contract</vt:lpstr>
      <vt:lpstr>Triggers: what and why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41</cp:revision>
  <dcterms:created xsi:type="dcterms:W3CDTF">2016-02-11T22:55:06Z</dcterms:created>
  <dcterms:modified xsi:type="dcterms:W3CDTF">2016-04-22T18:24:27Z</dcterms:modified>
</cp:coreProperties>
</file>