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9" r:id="rId2"/>
    <p:sldId id="26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42" d="100"/>
          <a:sy n="4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.vatz@scenera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evodb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ParallelChang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Triggers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rob.vatz@sceneralabs.com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202</TotalTime>
  <Words>410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Triggers &amp; Refactoring</vt:lpstr>
      <vt:lpstr>Refactoring Databases Book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23</cp:revision>
  <dcterms:created xsi:type="dcterms:W3CDTF">2016-02-11T22:55:06Z</dcterms:created>
  <dcterms:modified xsi:type="dcterms:W3CDTF">2016-03-02T16:42:27Z</dcterms:modified>
</cp:coreProperties>
</file>