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9" r:id="rId2"/>
    <p:sldId id="270" r:id="rId3"/>
    <p:sldId id="277" r:id="rId4"/>
    <p:sldId id="278" r:id="rId5"/>
    <p:sldId id="279" r:id="rId6"/>
    <p:sldId id="268" r:id="rId7"/>
    <p:sldId id="281" r:id="rId8"/>
    <p:sldId id="272" r:id="rId9"/>
    <p:sldId id="273" r:id="rId10"/>
    <p:sldId id="274" r:id="rId11"/>
    <p:sldId id="275" r:id="rId12"/>
    <p:sldId id="271" r:id="rId13"/>
    <p:sldId id="260" r:id="rId14"/>
    <p:sldId id="261" r:id="rId15"/>
    <p:sldId id="27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2430-D212-4A2D-9268-FB7D9B780FC0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958-3B60-4691-AE17-C513178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Setup: 1.</a:t>
            </a:r>
            <a:r>
              <a:rPr lang="en-US" baseline="0" dirty="0" smtClean="0"/>
              <a:t> Bring up document folder, 2. SSMS connected with scripts 2,3,4,5, 3. USE Demo1, 4. Have PowerPoint up,  have slides share mode</a:t>
            </a:r>
          </a:p>
          <a:p>
            <a:endParaRPr lang="en-US" dirty="0" smtClean="0"/>
          </a:p>
          <a:p>
            <a:r>
              <a:rPr lang="en-US" dirty="0" smtClean="0"/>
              <a:t>I’m Rob Vatz of Scenera Research. This</a:t>
            </a:r>
            <a:r>
              <a:rPr lang="en-US" baseline="0" dirty="0" smtClean="0"/>
              <a:t> mini-talk is about triggers in the context of refactoring a database.</a:t>
            </a:r>
          </a:p>
          <a:p>
            <a:endParaRPr lang="en-US" baseline="0" dirty="0" smtClean="0"/>
          </a:p>
          <a:p>
            <a:r>
              <a:rPr lang="en-US" dirty="0" smtClean="0"/>
              <a:t>I’ve run into</a:t>
            </a:r>
            <a:r>
              <a:rPr lang="en-US" baseline="0" dirty="0" smtClean="0"/>
              <a:t> a situation at work where I needed to change tables in a production database that has a lot of code referring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Infrastructure as code.</a:t>
            </a:r>
            <a:r>
              <a:rPr lang="en-US" baseline="0" dirty="0" smtClean="0"/>
              <a:t> This means that infrastructure definition becomes </a:t>
            </a:r>
            <a:r>
              <a:rPr lang="en-US" dirty="0" smtClean="0"/>
              <a:t>version controlled, testable, repeatable</a:t>
            </a:r>
          </a:p>
          <a:p>
            <a:r>
              <a:rPr lang="en-US" dirty="0" smtClean="0"/>
              <a:t>Amazon: “thousands” </a:t>
            </a:r>
            <a:r>
              <a:rPr lang="en-US" smtClean="0"/>
              <a:t>of deployments</a:t>
            </a:r>
            <a:r>
              <a:rPr lang="en-US" baseline="0" smtClean="0"/>
              <a:t> per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I looked at this book, Refactoring Databases. I learned from reading it that I was going to have to learn about triggers, You need triggers to keep the old version and the new version of the data in sync. I hadn’t used triggers before, so I created a test database to learn the concepts.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Setup, show OLD table,</a:t>
            </a:r>
            <a:r>
              <a:rPr lang="en-US" baseline="0" dirty="0" smtClean="0"/>
              <a:t> </a:t>
            </a:r>
            <a:r>
              <a:rPr lang="en-US" dirty="0" smtClean="0"/>
              <a:t>Show</a:t>
            </a:r>
            <a:r>
              <a:rPr lang="en-US" baseline="0" dirty="0" smtClean="0"/>
              <a:t> goals of refactor,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features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(Will talk about code at top of trigger later.)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UPDATE(column),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inserted pseudo-table, deleted pseudo-table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the RECURSIVE_TRIGGER option. By default, It’s off. Learned what happens when it’s on, namely…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execute even if no rows are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a test is a lot of work, so have a test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unit tests is a good idea: you back up and start all over a lot. You need to cover all cases: INSERT/UPDATE; old/new.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lesson #1, version control is probably a good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Changelog table was a good debugging tool</a:t>
            </a:r>
          </a:p>
          <a:p>
            <a:r>
              <a:rPr lang="en-US" dirty="0" smtClean="0"/>
              <a:t>=======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 Tests probably need to verify all rows.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rallelChange.html" TargetMode="External"/><Relationship Id="rId2" Type="http://schemas.openxmlformats.org/officeDocument/2006/relationships/hyperlink" Target="http://martinfowler.com/articles/evod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e-talk.com/sql/database-administration/continuous-delivery-and-the-database/" TargetMode="External"/><Relationship Id="rId5" Type="http://schemas.openxmlformats.org/officeDocument/2006/relationships/hyperlink" Target="http://www.slideshare.net/beamrider9/continuous-deployment-at-etsy-a-tale-of-two-approaches" TargetMode="External"/><Relationship Id="rId4" Type="http://schemas.openxmlformats.org/officeDocument/2006/relationships/hyperlink" Target="http://www.infoq.com/news/2014/03/etsy-deploy-50-times-a-da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Refactoring Databases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Or: Evolutionary Database Design</a:t>
            </a:r>
          </a:p>
          <a:p>
            <a:r>
              <a:rPr lang="en-US" dirty="0" smtClean="0"/>
              <a:t>Or: Continuous Delivery and database maintenance</a:t>
            </a:r>
          </a:p>
          <a:p>
            <a:r>
              <a:rPr lang="en-US" dirty="0" smtClean="0"/>
              <a:t>Or: DevOps for DBAs</a:t>
            </a:r>
          </a:p>
          <a:p>
            <a:r>
              <a:rPr lang="en-US" dirty="0" smtClean="0"/>
              <a:t>Or: How I learned to like triggers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stored procedures and functions to use new version</a:t>
            </a:r>
          </a:p>
          <a:p>
            <a:r>
              <a:rPr lang="en-US" dirty="0" smtClean="0"/>
              <a:t>Change other database dependencies</a:t>
            </a:r>
          </a:p>
          <a:p>
            <a:r>
              <a:rPr lang="en-US" dirty="0" smtClean="0"/>
              <a:t>Developers change code to use new 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tables</a:t>
            </a:r>
          </a:p>
          <a:p>
            <a:r>
              <a:rPr lang="en-US" dirty="0" smtClean="0"/>
              <a:t>Remove columns</a:t>
            </a:r>
          </a:p>
          <a:p>
            <a:r>
              <a:rPr lang="en-US" dirty="0" smtClean="0"/>
              <a:t>Remove DEFAULT constraints</a:t>
            </a:r>
          </a:p>
          <a:p>
            <a:r>
              <a:rPr lang="en-US" dirty="0" smtClean="0"/>
              <a:t>Add UNIQUE, FOREIGN KEY, PRIMARY KEY constraints</a:t>
            </a:r>
          </a:p>
          <a:p>
            <a:r>
              <a:rPr lang="en-US" dirty="0" smtClean="0"/>
              <a:t>Add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are stored procedures that run after or instead of DML or DDL.</a:t>
            </a:r>
          </a:p>
          <a:p>
            <a:r>
              <a:rPr lang="en-US" dirty="0" smtClean="0"/>
              <a:t>Why triggers? </a:t>
            </a:r>
            <a:r>
              <a:rPr lang="en-US" dirty="0" smtClean="0"/>
              <a:t>Refactoring databases, updatable </a:t>
            </a:r>
            <a:r>
              <a:rPr lang="en-US" dirty="0" smtClean="0"/>
              <a:t>views</a:t>
            </a:r>
            <a:r>
              <a:rPr lang="en-US" dirty="0" smtClean="0"/>
              <a:t>, complex rules</a:t>
            </a:r>
            <a:endParaRPr lang="en-US" dirty="0" smtClean="0"/>
          </a:p>
          <a:p>
            <a:r>
              <a:rPr lang="en-US" dirty="0"/>
              <a:t>Why not? Hidden performance problems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r>
              <a:rPr lang="en-US" dirty="0" smtClean="0"/>
              <a:t>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martinfowler.com/articles/evodb.html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Refactoring </a:t>
            </a:r>
            <a:r>
              <a:rPr lang="en-US" dirty="0"/>
              <a:t>Databases </a:t>
            </a:r>
            <a:r>
              <a:rPr lang="en-US" dirty="0" smtClean="0"/>
              <a:t>book</a:t>
            </a:r>
          </a:p>
          <a:p>
            <a:r>
              <a:rPr lang="en-US" dirty="0" smtClean="0"/>
              <a:t>Etsy </a:t>
            </a:r>
            <a:r>
              <a:rPr lang="en-US" dirty="0"/>
              <a:t>50 deployments/day: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www.infoq.com/news/2014/03/etsy-deploy-50-times-a-day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www.slideshare.net/beamrider9/continuous-deployment-at-etsy-a-tale-of-two-approaches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https://www.simple-talk.com/sql/database-administration/continuous-delivery-and-the-database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Email: </a:t>
            </a:r>
            <a:r>
              <a:rPr lang="en-US" dirty="0" smtClean="0"/>
              <a:t>rvkip1@hotmail.com</a:t>
            </a:r>
            <a:endParaRPr lang="en-US" dirty="0" smtClean="0"/>
          </a:p>
          <a:p>
            <a:r>
              <a:rPr lang="en-US" dirty="0" smtClean="0"/>
              <a:t>Twitter @</a:t>
            </a:r>
            <a:r>
              <a:rPr lang="en-US" dirty="0" err="1" smtClean="0"/>
              <a:t>robvatz</a:t>
            </a:r>
            <a:endParaRPr lang="en-US" dirty="0" smtClean="0"/>
          </a:p>
          <a:p>
            <a:r>
              <a:rPr lang="en-US" dirty="0" smtClean="0"/>
              <a:t>Hobbies: Hammered Dulcimer, Aikido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72" y="3739062"/>
            <a:ext cx="4115661" cy="27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Evolutionary Database Design</a:t>
            </a:r>
          </a:p>
          <a:p>
            <a:r>
              <a:rPr lang="en-US" dirty="0" smtClean="0"/>
              <a:t>Main strategy</a:t>
            </a:r>
          </a:p>
          <a:p>
            <a:r>
              <a:rPr lang="en-US" dirty="0"/>
              <a:t>Triggers: what and why</a:t>
            </a:r>
          </a:p>
          <a:p>
            <a:r>
              <a:rPr lang="en-US" dirty="0" smtClean="0"/>
              <a:t>Demo: using triggers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Delivery: automated delivery / deployment to production</a:t>
            </a:r>
          </a:p>
          <a:p>
            <a:r>
              <a:rPr lang="en-US" dirty="0"/>
              <a:t>Agile / Lean Development: frequent small changes to </a:t>
            </a:r>
            <a:r>
              <a:rPr lang="en-US" dirty="0" smtClean="0"/>
              <a:t>software - assume </a:t>
            </a:r>
            <a:r>
              <a:rPr lang="en-US" dirty="0"/>
              <a:t>unstable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 smtClean="0"/>
              <a:t>“Infrastructure as code”. Puppet / Chef /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/>
              <a:t>Repeatable server </a:t>
            </a:r>
            <a:r>
              <a:rPr lang="en-US" dirty="0" smtClean="0"/>
              <a:t>builds</a:t>
            </a:r>
            <a:endParaRPr lang="en-US" dirty="0"/>
          </a:p>
          <a:p>
            <a:r>
              <a:rPr lang="en-US" dirty="0" smtClean="0"/>
              <a:t>Etsy: 50 deployments per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Can’t just delete the data and rebuild DB</a:t>
            </a:r>
          </a:p>
          <a:p>
            <a:r>
              <a:rPr lang="en-US" dirty="0" smtClean="0"/>
              <a:t>Database Dependencies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 smtClean="0"/>
              <a:t>Replication </a:t>
            </a:r>
            <a:r>
              <a:rPr lang="en-US" dirty="0"/>
              <a:t>/ Mirroring</a:t>
            </a:r>
          </a:p>
          <a:p>
            <a:pPr lvl="1"/>
            <a:r>
              <a:rPr lang="en-US" dirty="0" smtClean="0"/>
              <a:t>SSIS &amp; SQL </a:t>
            </a:r>
            <a:r>
              <a:rPr lang="en-US" dirty="0" smtClean="0"/>
              <a:t>Agent</a:t>
            </a:r>
            <a:endParaRPr lang="en-US" dirty="0" smtClean="0"/>
          </a:p>
          <a:p>
            <a:pPr lvl="1"/>
            <a:r>
              <a:rPr lang="en-US" dirty="0" smtClean="0"/>
              <a:t>Cross-database queries and views</a:t>
            </a:r>
            <a:r>
              <a:rPr lang="en-US" dirty="0" smtClean="0"/>
              <a:t>.  Snapshots</a:t>
            </a:r>
            <a:endParaRPr lang="en-US" dirty="0" smtClean="0"/>
          </a:p>
          <a:p>
            <a:pPr lvl="1"/>
            <a:r>
              <a:rPr lang="en-US" dirty="0" smtClean="0"/>
              <a:t>Instance level dependencies: logins, linked servers, alerts, policies.</a:t>
            </a:r>
          </a:p>
          <a:p>
            <a:pPr lvl="1"/>
            <a:r>
              <a:rPr lang="en-US" dirty="0" smtClean="0"/>
              <a:t>Static </a:t>
            </a:r>
            <a:r>
              <a:rPr lang="en-US" dirty="0" smtClean="0"/>
              <a:t>data, e.g., valid value table contents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 smtClean="0"/>
              <a:t>PowerShell queries</a:t>
            </a:r>
          </a:p>
          <a:p>
            <a:pPr lvl="1"/>
            <a:r>
              <a:rPr lang="en-US" dirty="0" smtClean="0"/>
              <a:t>Ad-hoc queries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Refactorings</a:t>
            </a:r>
            <a:r>
              <a:rPr lang="en-US" dirty="0" smtClean="0"/>
              <a:t> (70 in 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Foreign Key Constraint</a:t>
            </a:r>
          </a:p>
          <a:p>
            <a:r>
              <a:rPr lang="en-US" dirty="0"/>
              <a:t>Add Lookup Table</a:t>
            </a:r>
          </a:p>
          <a:p>
            <a:r>
              <a:rPr lang="en-US" dirty="0"/>
              <a:t>Add Parameter to SP</a:t>
            </a:r>
          </a:p>
          <a:p>
            <a:r>
              <a:rPr lang="en-US" dirty="0"/>
              <a:t>Add Standard Codes</a:t>
            </a:r>
          </a:p>
          <a:p>
            <a:r>
              <a:rPr lang="en-US" dirty="0"/>
              <a:t>Drop Column</a:t>
            </a:r>
          </a:p>
          <a:p>
            <a:r>
              <a:rPr lang="en-US" dirty="0"/>
              <a:t>Drop Default Value</a:t>
            </a:r>
          </a:p>
          <a:p>
            <a:r>
              <a:rPr lang="en-US" dirty="0"/>
              <a:t>Drop </a:t>
            </a:r>
            <a:r>
              <a:rPr lang="en-US" dirty="0" smtClean="0"/>
              <a:t>Non-</a:t>
            </a:r>
            <a:r>
              <a:rPr lang="en-US" dirty="0" err="1" smtClean="0"/>
              <a:t>Nullable</a:t>
            </a:r>
            <a:endParaRPr lang="en-US" dirty="0"/>
          </a:p>
          <a:p>
            <a:r>
              <a:rPr lang="en-US" dirty="0" smtClean="0"/>
              <a:t>Introduce Cascading Delete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Introduce Column Constraint</a:t>
            </a:r>
          </a:p>
          <a:p>
            <a:r>
              <a:rPr lang="en-US" dirty="0" smtClean="0"/>
              <a:t>Introduce Surrogate Key</a:t>
            </a:r>
          </a:p>
          <a:p>
            <a:r>
              <a:rPr lang="en-US" dirty="0" smtClean="0"/>
              <a:t>Move Column</a:t>
            </a:r>
          </a:p>
          <a:p>
            <a:r>
              <a:rPr lang="en-US" dirty="0" smtClean="0"/>
              <a:t>Rename Column</a:t>
            </a:r>
          </a:p>
          <a:p>
            <a:r>
              <a:rPr lang="en-US" dirty="0" smtClean="0"/>
              <a:t>Rename Table</a:t>
            </a:r>
          </a:p>
          <a:p>
            <a:r>
              <a:rPr lang="en-US" dirty="0" smtClean="0"/>
              <a:t>Replace One-to-Many with Associative Table</a:t>
            </a:r>
          </a:p>
          <a:p>
            <a:r>
              <a:rPr lang="en-US" dirty="0" smtClean="0"/>
              <a:t>Split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9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</a:t>
            </a:r>
            <a:r>
              <a:rPr lang="en-US" dirty="0" smtClean="0"/>
              <a:t>Database -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</a:p>
          <a:p>
            <a:r>
              <a:rPr lang="en-US" dirty="0" smtClean="0"/>
              <a:t>Convert/copy data and add triggers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Remove triggers</a:t>
            </a:r>
          </a:p>
          <a:p>
            <a:r>
              <a:rPr lang="en-US" dirty="0" smtClean="0"/>
              <a:t>Contract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</a:t>
            </a:r>
          </a:p>
          <a:p>
            <a:r>
              <a:rPr lang="en-US" dirty="0" smtClean="0"/>
              <a:t>Add columns</a:t>
            </a:r>
          </a:p>
          <a:p>
            <a:r>
              <a:rPr lang="en-US" dirty="0" smtClean="0"/>
              <a:t>Add DEFAULT constraints</a:t>
            </a:r>
          </a:p>
          <a:p>
            <a:r>
              <a:rPr lang="en-US" dirty="0" smtClean="0"/>
              <a:t>Remove UNIQUE, FOREIGN KEY, PRIMARY KEY constraints</a:t>
            </a:r>
          </a:p>
          <a:p>
            <a:r>
              <a:rPr lang="en-US" dirty="0" smtClean="0"/>
              <a:t>Remove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393</TotalTime>
  <Words>765</Words>
  <Application>Microsoft Office PowerPoint</Application>
  <PresentationFormat>Widescreen</PresentationFormat>
  <Paragraphs>130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Refactoring Databases</vt:lpstr>
      <vt:lpstr>Who am I?</vt:lpstr>
      <vt:lpstr>Overview</vt:lpstr>
      <vt:lpstr>Why</vt:lpstr>
      <vt:lpstr>Challenges</vt:lpstr>
      <vt:lpstr>Refactoring Databases Book</vt:lpstr>
      <vt:lpstr>Sample Refactorings (70 in all)</vt:lpstr>
      <vt:lpstr>Refactoring Database - Strategy</vt:lpstr>
      <vt:lpstr>Expand</vt:lpstr>
      <vt:lpstr>Migrate</vt:lpstr>
      <vt:lpstr>Contract</vt:lpstr>
      <vt:lpstr>Triggers: what and why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49</cp:revision>
  <dcterms:created xsi:type="dcterms:W3CDTF">2016-02-11T22:55:06Z</dcterms:created>
  <dcterms:modified xsi:type="dcterms:W3CDTF">2016-07-20T14:02:56Z</dcterms:modified>
</cp:coreProperties>
</file>