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9" r:id="rId2"/>
    <p:sldId id="26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42" d="100"/>
          <a:sy n="42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42430-D212-4A2D-9268-FB7D9B780FC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9958-3B60-4691-AE17-C513178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Setup: 1.</a:t>
            </a:r>
            <a:r>
              <a:rPr lang="en-US" baseline="0" dirty="0" smtClean="0"/>
              <a:t> Bring up document folder, 2. SSMS connected with scripts 2,3,4,5, 3. USE Demo1, 4. Have PowerPoint up,  have slides share mode</a:t>
            </a:r>
          </a:p>
          <a:p>
            <a:endParaRPr lang="en-US" dirty="0" smtClean="0"/>
          </a:p>
          <a:p>
            <a:r>
              <a:rPr lang="en-US" dirty="0" smtClean="0"/>
              <a:t>I’m Rob Vatz of Scenera Research. This</a:t>
            </a:r>
            <a:r>
              <a:rPr lang="en-US" baseline="0" dirty="0" smtClean="0"/>
              <a:t> mini-talk is about triggers in the context of refactoring a database.</a:t>
            </a:r>
          </a:p>
          <a:p>
            <a:endParaRPr lang="en-US" baseline="0" dirty="0" smtClean="0"/>
          </a:p>
          <a:p>
            <a:r>
              <a:rPr lang="en-US" dirty="0" smtClean="0"/>
              <a:t>I’ve run into</a:t>
            </a:r>
            <a:r>
              <a:rPr lang="en-US" baseline="0" dirty="0" smtClean="0"/>
              <a:t> a situation at work where I needed to change tables in a production database that has a lot of code referring to it. 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I looked at this book, Refactoring Databases. I learned from reading it that I was going to have to learn about triggers, You need triggers to keep the old version and the new version of the data in sync. I hadn’t used triggers before, so I created a test database to learn the concepts.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Setup, show OLD table,</a:t>
            </a:r>
            <a:r>
              <a:rPr lang="en-US" baseline="0" dirty="0" smtClean="0"/>
              <a:t> </a:t>
            </a:r>
            <a:r>
              <a:rPr lang="en-US" dirty="0" smtClean="0"/>
              <a:t>Show</a:t>
            </a:r>
            <a:r>
              <a:rPr lang="en-US" baseline="0" dirty="0" smtClean="0"/>
              <a:t> goals of refactor,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featueres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(Will talk about code at top of trigger later.)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UPDATE(column),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inserted pseudo-table, deleted pseudo-table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 the RECURSIVE_TRIGGER option. By default, It’s off. Learned what happens when it’s on, namely…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execute even if no rows are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a test is a lot of work, so have a test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 unit tests is a good idea: you back up and start all over a lot. You need to cover all cases: INSERT/UPDATE; old/new.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lesson #1, version control is probably a good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Changelog table was a good debugging tool</a:t>
            </a:r>
          </a:p>
          <a:p>
            <a:r>
              <a:rPr lang="en-US" dirty="0" smtClean="0"/>
              <a:t>=======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 Tests probably need to verify all rows.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.vatz@sceneralab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evodb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tinfowler.com/bliki/ParallelChang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Triggers &amp;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Vatz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3"/>
              </a:rPr>
              <a:t>rob.vatz@sceneralabs.com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script</a:t>
            </a:r>
          </a:p>
          <a:p>
            <a:r>
              <a:rPr lang="en-US" dirty="0" smtClean="0"/>
              <a:t>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martinfowler.com/articles/evodb.html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Expand/Contract pattern: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martinfowler.com/bliki/ParallelChange.html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Refactoring </a:t>
            </a:r>
            <a:r>
              <a:rPr lang="en-US" dirty="0"/>
              <a:t>Databases book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201</TotalTime>
  <Words>411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Depth</vt:lpstr>
      <vt:lpstr>Triggers &amp; Refactoring</vt:lpstr>
      <vt:lpstr>Refactoring Databases Book</vt:lpstr>
      <vt:lpstr>Demo</vt:lpstr>
      <vt:lpstr>Lessons Learned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22</cp:revision>
  <dcterms:created xsi:type="dcterms:W3CDTF">2016-02-11T22:55:06Z</dcterms:created>
  <dcterms:modified xsi:type="dcterms:W3CDTF">2016-03-01T23:00:47Z</dcterms:modified>
</cp:coreProperties>
</file>