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7" r:id="rId4"/>
    <p:sldId id="278" r:id="rId5"/>
    <p:sldId id="279" r:id="rId6"/>
    <p:sldId id="268" r:id="rId7"/>
    <p:sldId id="281" r:id="rId8"/>
    <p:sldId id="272" r:id="rId9"/>
    <p:sldId id="273" r:id="rId10"/>
    <p:sldId id="274" r:id="rId11"/>
    <p:sldId id="275" r:id="rId12"/>
    <p:sldId id="271" r:id="rId13"/>
    <p:sldId id="260" r:id="rId14"/>
    <p:sldId id="261" r:id="rId15"/>
    <p:sldId id="27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Infrastructure as code.</a:t>
            </a:r>
            <a:r>
              <a:rPr lang="en-US" baseline="0" dirty="0" smtClean="0"/>
              <a:t> This means that infrastructure definition becomes </a:t>
            </a:r>
            <a:r>
              <a:rPr lang="en-US" dirty="0" smtClean="0"/>
              <a:t>version controlled, testable, repeatable</a:t>
            </a:r>
          </a:p>
          <a:p>
            <a:r>
              <a:rPr lang="en-US" dirty="0" smtClean="0"/>
              <a:t>Amazon: “thousands” </a:t>
            </a:r>
            <a:r>
              <a:rPr lang="en-US" smtClean="0"/>
              <a:t>of deployments</a:t>
            </a:r>
            <a:r>
              <a:rPr lang="en-US" baseline="0" smtClean="0"/>
              <a:t> per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9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features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-talk.com/sql/database-administration/continuous-delivery-and-the-database/" TargetMode="External"/><Relationship Id="rId5" Type="http://schemas.openxmlformats.org/officeDocument/2006/relationships/hyperlink" Target="http://www.slideshare.net/beamrider9/continuous-deployment-at-etsy-a-tale-of-two-approaches" TargetMode="External"/><Relationship Id="rId4" Type="http://schemas.openxmlformats.org/officeDocument/2006/relationships/hyperlink" Target="http://www.infoq.com/news/2014/03/etsy-deploy-50-times-a-da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rob.vatz@sceneralab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Refactoring Databases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Or: Evolutionary Database Design</a:t>
            </a:r>
          </a:p>
          <a:p>
            <a:r>
              <a:rPr lang="en-US" dirty="0" smtClean="0"/>
              <a:t>Or: Continuous Delivery and database maintenance</a:t>
            </a:r>
          </a:p>
          <a:p>
            <a:r>
              <a:rPr lang="en-US" dirty="0" smtClean="0"/>
              <a:t>Or: DevOps for DBAs</a:t>
            </a:r>
          </a:p>
          <a:p>
            <a:r>
              <a:rPr lang="en-US" dirty="0" smtClean="0"/>
              <a:t>Or: How I learned to like triggers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version</a:t>
            </a:r>
          </a:p>
          <a:p>
            <a:r>
              <a:rPr lang="en-US" dirty="0" smtClean="0"/>
              <a:t>Change other database dependencies</a:t>
            </a:r>
          </a:p>
          <a:p>
            <a:r>
              <a:rPr lang="en-US" dirty="0" smtClean="0"/>
              <a:t>Developers change code to use new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DML or DDL.</a:t>
            </a:r>
          </a:p>
          <a:p>
            <a:r>
              <a:rPr lang="en-US" dirty="0" smtClean="0"/>
              <a:t>Why? Refactoring databases, updatable views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Refactoring </a:t>
            </a:r>
            <a:r>
              <a:rPr lang="en-US" dirty="0"/>
              <a:t>Databases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Etsy </a:t>
            </a:r>
            <a:r>
              <a:rPr lang="en-US" dirty="0"/>
              <a:t>50 deployments/day: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www.infoq.com/news/2014/03/etsy-deploy-50-times-a-day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www.slideshare.net/beamrider9/continuous-deployment-at-etsy-a-tale-of-two-approaches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https://www.simple-talk.com/sql/database-administration/continuous-delivery-and-the-database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rob.vatz@sceneralabs.com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robvatz</a:t>
            </a:r>
            <a:endParaRPr lang="en-US" dirty="0" smtClean="0"/>
          </a:p>
          <a:p>
            <a:r>
              <a:rPr lang="en-US" dirty="0" smtClean="0"/>
              <a:t>Hobbies: Hammered Dulcimer, Aikido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72" y="3739062"/>
            <a:ext cx="4115661" cy="27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Evolutionary Database Design</a:t>
            </a:r>
          </a:p>
          <a:p>
            <a:r>
              <a:rPr lang="en-US" dirty="0" smtClean="0"/>
              <a:t>Main strategy</a:t>
            </a:r>
          </a:p>
          <a:p>
            <a:r>
              <a:rPr lang="en-US" dirty="0"/>
              <a:t>Triggers: what and why</a:t>
            </a:r>
          </a:p>
          <a:p>
            <a:r>
              <a:rPr lang="en-US" dirty="0" smtClean="0"/>
              <a:t>Demo: using triggers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Delivery: automated delivery / deployment to production</a:t>
            </a:r>
          </a:p>
          <a:p>
            <a:r>
              <a:rPr lang="en-US" dirty="0"/>
              <a:t>Agile / Lean Development: frequent small changes to </a:t>
            </a:r>
            <a:r>
              <a:rPr lang="en-US" dirty="0" smtClean="0"/>
              <a:t>software - assume </a:t>
            </a:r>
            <a:r>
              <a:rPr lang="en-US" dirty="0"/>
              <a:t>unstable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“</a:t>
            </a:r>
            <a:r>
              <a:rPr lang="en-US" dirty="0" smtClean="0"/>
              <a:t>Infrastructure as code”. Puppet / Chef /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/>
              <a:t>Repeatable server </a:t>
            </a:r>
            <a:r>
              <a:rPr lang="en-US" dirty="0" smtClean="0"/>
              <a:t>builds</a:t>
            </a:r>
            <a:endParaRPr lang="en-US" dirty="0"/>
          </a:p>
          <a:p>
            <a:r>
              <a:rPr lang="en-US" dirty="0" smtClean="0"/>
              <a:t>Etsy</a:t>
            </a:r>
            <a:r>
              <a:rPr lang="en-US" dirty="0" smtClean="0"/>
              <a:t>: 50 deployments per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Can’t just delete the data and rebuild DB</a:t>
            </a:r>
          </a:p>
          <a:p>
            <a:r>
              <a:rPr lang="en-US" dirty="0" smtClean="0"/>
              <a:t>Database Dependencies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/ Mirroring</a:t>
            </a:r>
          </a:p>
          <a:p>
            <a:pPr lvl="1"/>
            <a:r>
              <a:rPr lang="en-US" dirty="0" smtClean="0"/>
              <a:t>SSIS &amp; SQL Agent.</a:t>
            </a:r>
          </a:p>
          <a:p>
            <a:pPr lvl="1"/>
            <a:r>
              <a:rPr lang="en-US" dirty="0" smtClean="0"/>
              <a:t>Cross-database queries and views.  Snapshots.</a:t>
            </a:r>
          </a:p>
          <a:p>
            <a:pPr lvl="1"/>
            <a:r>
              <a:rPr lang="en-US" dirty="0" smtClean="0"/>
              <a:t>Instance level dependencies: logins, linked servers, alerts, policies.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Static data, e.g., valid value table contents</a:t>
            </a:r>
          </a:p>
          <a:p>
            <a:pPr lvl="1"/>
            <a:r>
              <a:rPr lang="en-US" dirty="0"/>
              <a:t>Stored procedures</a:t>
            </a:r>
          </a:p>
          <a:p>
            <a:r>
              <a:rPr lang="en-US" dirty="0" smtClean="0"/>
              <a:t>Other Dependencies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 smtClean="0"/>
              <a:t>PowerShell queries</a:t>
            </a:r>
          </a:p>
          <a:p>
            <a:pPr lvl="1"/>
            <a:r>
              <a:rPr lang="en-US" dirty="0" smtClean="0"/>
              <a:t>Ad-hoc queries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Refactorings</a:t>
            </a:r>
            <a:r>
              <a:rPr lang="en-US" dirty="0" smtClean="0"/>
              <a:t> (70 in 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Foreign Key Constraint</a:t>
            </a:r>
          </a:p>
          <a:p>
            <a:r>
              <a:rPr lang="en-US" dirty="0"/>
              <a:t>Add Lookup Table</a:t>
            </a:r>
          </a:p>
          <a:p>
            <a:r>
              <a:rPr lang="en-US" dirty="0"/>
              <a:t>Add Parameter to SP</a:t>
            </a:r>
          </a:p>
          <a:p>
            <a:r>
              <a:rPr lang="en-US" dirty="0"/>
              <a:t>Add Standard Codes</a:t>
            </a:r>
          </a:p>
          <a:p>
            <a:r>
              <a:rPr lang="en-US" dirty="0"/>
              <a:t>Drop Column</a:t>
            </a:r>
          </a:p>
          <a:p>
            <a:r>
              <a:rPr lang="en-US" dirty="0"/>
              <a:t>Drop Default Value</a:t>
            </a:r>
          </a:p>
          <a:p>
            <a:r>
              <a:rPr lang="en-US" dirty="0"/>
              <a:t>Drop </a:t>
            </a:r>
            <a:r>
              <a:rPr lang="en-US" dirty="0" smtClean="0"/>
              <a:t>Non-</a:t>
            </a:r>
            <a:r>
              <a:rPr lang="en-US" dirty="0" err="1" smtClean="0"/>
              <a:t>Nullable</a:t>
            </a:r>
            <a:endParaRPr lang="en-US" dirty="0"/>
          </a:p>
          <a:p>
            <a:r>
              <a:rPr lang="en-US" dirty="0" smtClean="0"/>
              <a:t>Introduce Cascading Delete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Introduce Column Constraint</a:t>
            </a:r>
          </a:p>
          <a:p>
            <a:r>
              <a:rPr lang="en-US" dirty="0" smtClean="0"/>
              <a:t>Introduce Surrogate Key</a:t>
            </a:r>
          </a:p>
          <a:p>
            <a:r>
              <a:rPr lang="en-US" dirty="0" smtClean="0"/>
              <a:t>Move Column</a:t>
            </a:r>
          </a:p>
          <a:p>
            <a:r>
              <a:rPr lang="en-US" dirty="0" smtClean="0"/>
              <a:t>Rename Column</a:t>
            </a:r>
          </a:p>
          <a:p>
            <a:r>
              <a:rPr lang="en-US" dirty="0" smtClean="0"/>
              <a:t>Rename Table</a:t>
            </a:r>
          </a:p>
          <a:p>
            <a:r>
              <a:rPr lang="en-US" dirty="0" smtClean="0"/>
              <a:t>Replace One-to-Many with Associative Table</a:t>
            </a:r>
          </a:p>
          <a:p>
            <a:r>
              <a:rPr lang="en-US" dirty="0" smtClean="0"/>
              <a:t>Split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382</TotalTime>
  <Words>762</Words>
  <Application>Microsoft Office PowerPoint</Application>
  <PresentationFormat>Widescreen</PresentationFormat>
  <Paragraphs>130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Refactoring Databases</vt:lpstr>
      <vt:lpstr>Who am I?</vt:lpstr>
      <vt:lpstr>Overview</vt:lpstr>
      <vt:lpstr>Why</vt:lpstr>
      <vt:lpstr>Challenges</vt:lpstr>
      <vt:lpstr>Refactoring Databases Book</vt:lpstr>
      <vt:lpstr>Sample Refactorings (70 in all)</vt:lpstr>
      <vt:lpstr>Refactoring Database</vt:lpstr>
      <vt:lpstr>Expand</vt:lpstr>
      <vt:lpstr>Migrate</vt:lpstr>
      <vt:lpstr>Contract</vt:lpstr>
      <vt:lpstr>Triggers: what and why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47</cp:revision>
  <dcterms:created xsi:type="dcterms:W3CDTF">2016-02-11T22:55:06Z</dcterms:created>
  <dcterms:modified xsi:type="dcterms:W3CDTF">2016-06-14T15:16:42Z</dcterms:modified>
</cp:coreProperties>
</file>