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9D85"/>
    <a:srgbClr val="00A0A0"/>
    <a:srgbClr val="78F04B"/>
    <a:srgbClr val="7030A0"/>
    <a:srgbClr val="23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1" autoAdjust="0"/>
    <p:restoredTop sz="94660"/>
  </p:normalViewPr>
  <p:slideViewPr>
    <p:cSldViewPr snapToGrid="0">
      <p:cViewPr>
        <p:scale>
          <a:sx n="40" d="100"/>
          <a:sy n="40" d="100"/>
        </p:scale>
        <p:origin x="112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43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5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7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2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5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4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3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FA2C-88DD-4B12-AEFC-16D7C15D0087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F2EB-585B-4781-B014-4D95707FB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-3454392" y="-3033414"/>
            <a:ext cx="18967661" cy="11118635"/>
          </a:xfrm>
          <a:prstGeom prst="roundRect">
            <a:avLst>
              <a:gd name="adj" fmla="val 0"/>
            </a:avLst>
          </a:prstGeom>
          <a:solidFill>
            <a:srgbClr val="232C3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1953139" y="-2107597"/>
            <a:ext cx="823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rala" panose="00000500000000000000" pitchFamily="2" charset="0"/>
                <a:cs typeface="Sarala" panose="00000500000000000000" pitchFamily="2" charset="0"/>
              </a:rPr>
              <a:t>Gabriel Mendes Macêdo</a:t>
            </a:r>
          </a:p>
          <a:p>
            <a:pPr algn="r"/>
            <a:endParaRPr lang="pt-B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rala" panose="00000500000000000000" pitchFamily="2" charset="0"/>
              <a:cs typeface="Sarala" panose="000005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2504369" y="606849"/>
            <a:ext cx="93374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  <a:latin typeface="Scada" panose="00000500000000000000" pitchFamily="2" charset="0"/>
              </a:rPr>
              <a:t>	Sou estudante de Sistemas de Informação pelo Centro de Informática na Universidade Federal de Pernambuco (CIn, UFPE). Atualmente, curso o terceiro período e você está lendo a minha primeira página (pública) em HTML + CSS! Gosto de flores,  artes e suco de laranja. </a:t>
            </a:r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P</a:t>
            </a:r>
            <a:r>
              <a:rPr lang="pt-BR" sz="2400" dirty="0" smtClean="0">
                <a:solidFill>
                  <a:schemeClr val="bg1"/>
                </a:solidFill>
                <a:latin typeface="Scada" panose="00000500000000000000" pitchFamily="2" charset="0"/>
              </a:rPr>
              <a:t>recisava que você soubesse.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	</a:t>
            </a:r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Scada" panose="00000500000000000000" pitchFamily="2" charset="0"/>
              </a:rPr>
              <a:t>Para </a:t>
            </a:r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além da faculdade, estudo os seguintes tópicos por interesse pessoal e profissional:</a:t>
            </a:r>
          </a:p>
          <a:p>
            <a:pPr algn="ctr"/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da" panose="00000500000000000000" pitchFamily="2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-2576707" y="-1147573"/>
            <a:ext cx="8858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b="1" dirty="0" smtClean="0">
                <a:solidFill>
                  <a:srgbClr val="00A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.WriteLine(</a:t>
            </a:r>
            <a:r>
              <a:rPr lang="pt-BR" sz="2800" b="1" dirty="0" smtClean="0">
                <a:solidFill>
                  <a:srgbClr val="D69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“Olá, borboleta!”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pt-BR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1873954" y="5730562"/>
            <a:ext cx="3113353" cy="400110"/>
          </a:xfrm>
          <a:prstGeom prst="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cada" panose="00000500000000000000" pitchFamily="2" charset="0"/>
              </a:rPr>
              <a:t> também estou por aqui: </a:t>
            </a:r>
            <a:endParaRPr lang="pt-BR" sz="2000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21" y="6428937"/>
            <a:ext cx="471177" cy="471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058" y="6433835"/>
            <a:ext cx="466279" cy="466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2591374" y="5730562"/>
            <a:ext cx="3690434" cy="40011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cada" panose="00000500000000000000" pitchFamily="2" charset="0"/>
              </a:rPr>
              <a:t> mas então é algo específico? </a:t>
            </a:r>
            <a:endParaRPr lang="pt-BR" sz="2000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67703" y="5807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20624" y="6453531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cada" panose="00000500000000000000" pitchFamily="2" charset="0"/>
              </a:rPr>
              <a:t>mgmm@cin.ufpe.br</a:t>
            </a:r>
            <a:endParaRPr lang="pt-BR" sz="2000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23" y="-248228"/>
            <a:ext cx="5231190" cy="4803369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>
            <a:off x="8122976" y="1089353"/>
            <a:ext cx="0" cy="2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0682288" y="4855716"/>
            <a:ext cx="234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solidFill>
                  <a:schemeClr val="bg1"/>
                </a:solidFill>
                <a:latin typeface="Scada" panose="00000500000000000000" pitchFamily="2" charset="0"/>
              </a:rPr>
              <a:t>Derik Hoobs</a:t>
            </a:r>
            <a:endParaRPr lang="pt-BR" sz="2000" i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-2475402" y="3934734"/>
            <a:ext cx="222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HTML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CSS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;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da" panose="00000500000000000000" pitchFamily="2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63498" y="3931160"/>
            <a:ext cx="222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JavaScript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C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#;</a:t>
            </a:r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0" y="6395278"/>
            <a:ext cx="504836" cy="504836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848267" y="3870763"/>
            <a:ext cx="2433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ASP.NET;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da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Código limpo.</a:t>
            </a:r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-2504369" y="7715889"/>
            <a:ext cx="17301410" cy="369332"/>
          </a:xfrm>
          <a:prstGeom prst="rect">
            <a:avLst/>
          </a:prstGeom>
          <a:solidFill>
            <a:schemeClr val="accent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cada" panose="00000500000000000000" pitchFamily="2" charset="0"/>
              </a:rPr>
              <a:t>Feito com ❤</a:t>
            </a:r>
            <a:endParaRPr lang="pt-BR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-2478505" y="-3033414"/>
            <a:ext cx="17301410" cy="11359267"/>
          </a:xfrm>
          <a:prstGeom prst="roundRect">
            <a:avLst>
              <a:gd name="adj" fmla="val 0"/>
            </a:avLst>
          </a:prstGeom>
          <a:solidFill>
            <a:srgbClr val="232C3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49100" y="-1292160"/>
            <a:ext cx="823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rala" panose="00000500000000000000" pitchFamily="2" charset="0"/>
                <a:cs typeface="Sarala" panose="00000500000000000000" pitchFamily="2" charset="0"/>
              </a:rPr>
              <a:t>Gabriel Mendes Macêdo</a:t>
            </a:r>
          </a:p>
          <a:p>
            <a:pPr algn="r"/>
            <a:endParaRPr lang="pt-B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rala" panose="00000500000000000000" pitchFamily="2" charset="0"/>
              <a:cs typeface="Sarala" panose="000005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920596" y="2192609"/>
            <a:ext cx="93374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  <a:latin typeface="Scada" panose="00000500000000000000" pitchFamily="2" charset="0"/>
              </a:rPr>
              <a:t>	Sou estudante de Sistemas de Informação pelo Centro de Informática na Universidade Federal de Pernambuco (CIn, UFPE). Atualmente, curso o terceiro período e você está lendo a minha primeira página (pública) em HTML + CSS! Gosto de flores,  artes e suco de laranja. </a:t>
            </a:r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P</a:t>
            </a:r>
            <a:r>
              <a:rPr lang="pt-BR" sz="2400" dirty="0" smtClean="0">
                <a:solidFill>
                  <a:schemeClr val="bg1"/>
                </a:solidFill>
                <a:latin typeface="Scada" panose="00000500000000000000" pitchFamily="2" charset="0"/>
              </a:rPr>
              <a:t>recisava que você soubesse.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	</a:t>
            </a:r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Scada" panose="00000500000000000000" pitchFamily="2" charset="0"/>
              </a:rPr>
              <a:t>Para </a:t>
            </a:r>
            <a:r>
              <a:rPr lang="pt-BR" sz="2400" dirty="0">
                <a:solidFill>
                  <a:schemeClr val="bg1"/>
                </a:solidFill>
                <a:latin typeface="Scada" panose="00000500000000000000" pitchFamily="2" charset="0"/>
              </a:rPr>
              <a:t>além da faculdade, estudo os seguintes tópicos por interesse pessoal e profissional:</a:t>
            </a:r>
          </a:p>
          <a:p>
            <a:pPr algn="ctr"/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da" panose="00000500000000000000" pitchFamily="2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525532" y="-287127"/>
            <a:ext cx="8858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b="1" dirty="0" smtClean="0">
                <a:solidFill>
                  <a:srgbClr val="00A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.WriteLine(</a:t>
            </a:r>
            <a:r>
              <a:rPr lang="pt-BR" sz="2800" b="1" dirty="0" smtClean="0">
                <a:solidFill>
                  <a:srgbClr val="D69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“Olá, borboleta!”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pt-BR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309874" y="2685695"/>
            <a:ext cx="3092513" cy="400110"/>
          </a:xfrm>
          <a:prstGeom prst="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cada" panose="00000500000000000000" pitchFamily="2" charset="0"/>
              </a:rPr>
              <a:t> pode me encontrar aqui:</a:t>
            </a:r>
            <a:endParaRPr lang="pt-BR" sz="2000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340" y="3433867"/>
            <a:ext cx="471177" cy="471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503" y="3438765"/>
            <a:ext cx="466279" cy="466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10035268" y="4600627"/>
            <a:ext cx="3905236" cy="40011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cada" panose="00000500000000000000" pitchFamily="2" charset="0"/>
              </a:rPr>
              <a:t> mas então é algo específico? :) </a:t>
            </a:r>
            <a:endParaRPr lang="pt-BR" sz="2000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67703" y="5807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234273" y="5359887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cada" panose="00000500000000000000" pitchFamily="2" charset="0"/>
              </a:rPr>
              <a:t>mgmm@cin.ufpe.br</a:t>
            </a:r>
            <a:endParaRPr lang="pt-BR" sz="2000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1" y="-1905875"/>
            <a:ext cx="3235559" cy="2970946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>
            <a:off x="8769155" y="308580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 rot="16200000">
            <a:off x="-1168022" y="-605068"/>
            <a:ext cx="276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bg1"/>
                </a:solidFill>
                <a:latin typeface="Scada" panose="00000500000000000000" pitchFamily="2" charset="0"/>
              </a:rPr>
              <a:t>Derik Hoobs </a:t>
            </a:r>
            <a:endParaRPr lang="pt-BR" i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-1891629" y="5520494"/>
            <a:ext cx="22232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HTML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CSS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JavaScript;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da" panose="00000500000000000000" pitchFamily="2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447271" y="5516920"/>
            <a:ext cx="222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C#;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ASP.NET;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SQL;</a:t>
            </a:r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19" y="5285070"/>
            <a:ext cx="504836" cy="504836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4432040" y="5456523"/>
            <a:ext cx="2433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GIT;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da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da" panose="00000500000000000000" pitchFamily="2" charset="0"/>
              </a:rPr>
              <a:t>Código limpo.</a:t>
            </a:r>
            <a:endParaRPr lang="pt-BR" sz="2400" dirty="0" smtClean="0">
              <a:solidFill>
                <a:schemeClr val="bg1"/>
              </a:solidFill>
              <a:latin typeface="Scada" panose="00000500000000000000" pitchFamily="2" charset="0"/>
            </a:endParaRP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-2478505" y="7962467"/>
            <a:ext cx="17301410" cy="369332"/>
          </a:xfrm>
          <a:prstGeom prst="rect">
            <a:avLst/>
          </a:prstGeom>
          <a:solidFill>
            <a:schemeClr val="accent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cada" panose="00000500000000000000" pitchFamily="2" charset="0"/>
              </a:rPr>
              <a:t>Feito com ❤</a:t>
            </a:r>
            <a:endParaRPr lang="pt-BR" b="1" dirty="0">
              <a:solidFill>
                <a:schemeClr val="bg1"/>
              </a:solidFill>
              <a:latin typeface="Scad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Sarala</vt:lpstr>
      <vt:lpstr>Scada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| CIn - UFPE</dc:creator>
  <cp:lastModifiedBy>Gabriel | CIn - UFPE</cp:lastModifiedBy>
  <cp:revision>61</cp:revision>
  <dcterms:created xsi:type="dcterms:W3CDTF">2017-06-02T01:22:35Z</dcterms:created>
  <dcterms:modified xsi:type="dcterms:W3CDTF">2017-06-16T17:35:05Z</dcterms:modified>
</cp:coreProperties>
</file>