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44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3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0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EB5790-829D-49A0-92FE-FC8BC18A5EC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9045-8D97-4102-8027-5C23223E92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INTERFAZ CON EL USUARIO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PRESENTACION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264920" cy="340268"/>
          </a:xfrm>
        </p:spPr>
        <p:txBody>
          <a:bodyPr>
            <a:normAutofit fontScale="90000"/>
          </a:bodyPr>
          <a:lstStyle/>
          <a:p>
            <a:r>
              <a:rPr lang="es-AR" sz="1600" dirty="0" smtClean="0"/>
              <a:t>PANTALLA 1</a:t>
            </a:r>
            <a:endParaRPr lang="en-US" sz="1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705394"/>
            <a:ext cx="4334691" cy="564878"/>
          </a:xfrm>
        </p:spPr>
        <p:txBody>
          <a:bodyPr/>
          <a:lstStyle/>
          <a:p>
            <a:r>
              <a:rPr lang="es-AR" dirty="0" smtClean="0"/>
              <a:t>Carga de datos del sistema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838201" y="2580417"/>
            <a:ext cx="4362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Ingrese el rango entre $0 y $......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6272352" y="2580417"/>
            <a:ext cx="5003074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 Usuario asigna un valor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38201" y="4522428"/>
            <a:ext cx="4362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Ingrese el rango entre $ (valor asignado) y $......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272352" y="4522428"/>
            <a:ext cx="5003074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 Usuario asigna un valor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103120" y="1222884"/>
            <a:ext cx="3069771" cy="564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 smtClean="0"/>
              <a:t>Carga de los rangos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1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86022" cy="563343"/>
          </a:xfrm>
        </p:spPr>
        <p:txBody>
          <a:bodyPr>
            <a:normAutofit fontScale="90000"/>
          </a:bodyPr>
          <a:lstStyle/>
          <a:p>
            <a:r>
              <a:rPr lang="es-AR" sz="1600" dirty="0" smtClean="0"/>
              <a:t>PANTALLA 2</a:t>
            </a:r>
            <a:endParaRPr lang="en-US" sz="1600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901090"/>
            <a:ext cx="4334691" cy="564878"/>
          </a:xfrm>
        </p:spPr>
        <p:txBody>
          <a:bodyPr/>
          <a:lstStyle/>
          <a:p>
            <a:r>
              <a:rPr lang="es-AR" dirty="0" smtClean="0"/>
              <a:t>Carga de datos del sistema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2847703"/>
            <a:ext cx="4362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Ingrese el nombre del artículo N°…..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6272351" y="2847703"/>
            <a:ext cx="5003074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 Usuario asigna un nombre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8200" y="4260755"/>
            <a:ext cx="4362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Ingrese el precio del (nombre asignado)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272351" y="4260755"/>
            <a:ext cx="5003074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 Usuario asigna un valor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103119" y="1418580"/>
            <a:ext cx="2890911" cy="564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 smtClean="0"/>
              <a:t>Carga de los artículos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376247" y="5866562"/>
            <a:ext cx="5241054" cy="6541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Para emitir una factura presione una tecla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6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314" y="247916"/>
            <a:ext cx="129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PANTALLA </a:t>
            </a:r>
            <a:r>
              <a:rPr lang="es-AR" dirty="0" smtClean="0"/>
              <a:t>3</a:t>
            </a:r>
            <a:endParaRPr lang="en-U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369314" y="617248"/>
            <a:ext cx="4334691" cy="564878"/>
          </a:xfrm>
        </p:spPr>
        <p:txBody>
          <a:bodyPr/>
          <a:lstStyle/>
          <a:p>
            <a:r>
              <a:rPr lang="es-AR" dirty="0" smtClean="0"/>
              <a:t>Facturación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738" y="3491068"/>
            <a:ext cx="43761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Ingrese el número de </a:t>
            </a:r>
            <a:r>
              <a:rPr lang="es-ES" dirty="0" err="1" smtClean="0"/>
              <a:t>árticulo</a:t>
            </a:r>
            <a:r>
              <a:rPr lang="es-ES" dirty="0" smtClean="0"/>
              <a:t> que quiere incorporar a la factura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418888" y="3491068"/>
            <a:ext cx="501814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 Usuario asigna EL NÚMERO DE ARTICULO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84738" y="4904120"/>
            <a:ext cx="43761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ingrese las unidades de (nombre del producto) que desea cargar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418888" y="4904120"/>
            <a:ext cx="501814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 Usuario una cantidad (número Entero)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84738" y="1182126"/>
            <a:ext cx="10452296" cy="2015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LISTADO DE PRODUCTOS ORDENADOS POR ARTÍCULO Y NOMBRE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984738" y="6317172"/>
            <a:ext cx="10452296" cy="33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Nombre del producto , $ precio unitario, cantidad, precio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7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314" y="247916"/>
            <a:ext cx="129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PANTALLA </a:t>
            </a:r>
            <a:r>
              <a:rPr lang="es-AR" dirty="0" smtClean="0"/>
              <a:t>3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69314" y="617248"/>
            <a:ext cx="4334691" cy="564878"/>
          </a:xfrm>
        </p:spPr>
        <p:txBody>
          <a:bodyPr/>
          <a:lstStyle/>
          <a:p>
            <a:r>
              <a:rPr lang="es-AR" dirty="0" smtClean="0"/>
              <a:t>Promoción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717452" y="1551458"/>
            <a:ext cx="10452296" cy="33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 </a:t>
            </a:r>
            <a:r>
              <a:rPr lang="en-US" dirty="0" err="1" smtClean="0"/>
              <a:t>compra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$ …………….(subtotal)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3323073" y="2256070"/>
            <a:ext cx="5241054" cy="6541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Presione cualquier tecla para conocer su regalo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17452" y="3279550"/>
            <a:ext cx="10452296" cy="2015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Aquí se muestra el regalo obtenido</a:t>
            </a:r>
          </a:p>
          <a:p>
            <a:pPr algn="ctr"/>
            <a:r>
              <a:rPr lang="es-AR" dirty="0" smtClean="0"/>
              <a:t>El total a pagar </a:t>
            </a:r>
          </a:p>
          <a:p>
            <a:pPr algn="ctr"/>
            <a:r>
              <a:rPr lang="es-AR" dirty="0" smtClean="0"/>
              <a:t>Se agradece la compra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8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182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INTERFAZ CON EL USUARIO</vt:lpstr>
      <vt:lpstr>PANTALLA 1</vt:lpstr>
      <vt:lpstr>PANTALLA 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CON EL USUARIO</dc:title>
  <dc:creator>USUARIO</dc:creator>
  <cp:lastModifiedBy>USUARIO</cp:lastModifiedBy>
  <cp:revision>10</cp:revision>
  <dcterms:created xsi:type="dcterms:W3CDTF">2023-09-08T13:04:56Z</dcterms:created>
  <dcterms:modified xsi:type="dcterms:W3CDTF">2023-09-08T14:31:32Z</dcterms:modified>
</cp:coreProperties>
</file>