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5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7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3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0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9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AB09-465B-41B3-B765-CA19F515BDE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C561-8696-449A-8AE5-E98253FCA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8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qwer"/>
          <p:cNvGrpSpPr/>
          <p:nvPr/>
        </p:nvGrpSpPr>
        <p:grpSpPr>
          <a:xfrm>
            <a:off x="689007" y="2391582"/>
            <a:ext cx="10925469" cy="1008000"/>
            <a:chOff x="547602" y="1759985"/>
            <a:chExt cx="10925469" cy="1008000"/>
          </a:xfrm>
        </p:grpSpPr>
        <p:sp>
          <p:nvSpPr>
            <p:cNvPr id="5" name="矩形 4"/>
            <p:cNvSpPr/>
            <p:nvPr/>
          </p:nvSpPr>
          <p:spPr>
            <a:xfrm>
              <a:off x="547602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649871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52140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3854409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4956678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8947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7161216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8263485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9365754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10465071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5" name="asdf"/>
          <p:cNvGrpSpPr/>
          <p:nvPr/>
        </p:nvGrpSpPr>
        <p:grpSpPr>
          <a:xfrm>
            <a:off x="962385" y="3579359"/>
            <a:ext cx="9826152" cy="1008000"/>
            <a:chOff x="820980" y="2947762"/>
            <a:chExt cx="9826152" cy="1008000"/>
          </a:xfrm>
        </p:grpSpPr>
        <p:sp>
          <p:nvSpPr>
            <p:cNvPr id="84" name="矩形 83"/>
            <p:cNvSpPr/>
            <p:nvPr/>
          </p:nvSpPr>
          <p:spPr>
            <a:xfrm>
              <a:off x="820980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923249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3025518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127787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5230056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6332325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7434594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8536863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639132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zxcv"/>
          <p:cNvGrpSpPr/>
          <p:nvPr/>
        </p:nvGrpSpPr>
        <p:grpSpPr>
          <a:xfrm>
            <a:off x="1287276" y="4767136"/>
            <a:ext cx="7621614" cy="1008000"/>
            <a:chOff x="1145871" y="4135539"/>
            <a:chExt cx="7621614" cy="1008000"/>
          </a:xfrm>
        </p:grpSpPr>
        <p:sp>
          <p:nvSpPr>
            <p:cNvPr id="95" name="矩形 94"/>
            <p:cNvSpPr/>
            <p:nvPr/>
          </p:nvSpPr>
          <p:spPr>
            <a:xfrm>
              <a:off x="1145871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48140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3350409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4452678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5554947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657216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7759485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689007" y="2359547"/>
            <a:ext cx="10340983" cy="646331"/>
            <a:chOff x="547602" y="1727950"/>
            <a:chExt cx="10340983" cy="646331"/>
          </a:xfrm>
        </p:grpSpPr>
        <p:sp>
          <p:nvSpPr>
            <p:cNvPr id="36" name="文本框 Q"/>
            <p:cNvSpPr txBox="1"/>
            <p:nvPr/>
          </p:nvSpPr>
          <p:spPr>
            <a:xfrm>
              <a:off x="547602" y="1727950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Q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文本框 Q"/>
            <p:cNvSpPr txBox="1"/>
            <p:nvPr/>
          </p:nvSpPr>
          <p:spPr>
            <a:xfrm>
              <a:off x="1646919" y="1727950"/>
              <a:ext cx="595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W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5" name="文本框 Q"/>
            <p:cNvSpPr txBox="1"/>
            <p:nvPr/>
          </p:nvSpPr>
          <p:spPr>
            <a:xfrm>
              <a:off x="2746236" y="1727950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E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6" name="文本框 Q"/>
            <p:cNvSpPr txBox="1"/>
            <p:nvPr/>
          </p:nvSpPr>
          <p:spPr>
            <a:xfrm>
              <a:off x="3845553" y="1727950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R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7" name="文本框 Q"/>
            <p:cNvSpPr txBox="1"/>
            <p:nvPr/>
          </p:nvSpPr>
          <p:spPr>
            <a:xfrm>
              <a:off x="4944870" y="1727950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8" name="文本框 Q"/>
            <p:cNvSpPr txBox="1"/>
            <p:nvPr/>
          </p:nvSpPr>
          <p:spPr>
            <a:xfrm>
              <a:off x="6070250" y="1727950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Y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9" name="文本框 Q"/>
            <p:cNvSpPr txBox="1"/>
            <p:nvPr/>
          </p:nvSpPr>
          <p:spPr>
            <a:xfrm>
              <a:off x="7169567" y="1727950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U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0" name="文本框 Q"/>
            <p:cNvSpPr txBox="1"/>
            <p:nvPr/>
          </p:nvSpPr>
          <p:spPr>
            <a:xfrm>
              <a:off x="8267660" y="1727950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1" name="文本框 Q"/>
            <p:cNvSpPr txBox="1"/>
            <p:nvPr/>
          </p:nvSpPr>
          <p:spPr>
            <a:xfrm>
              <a:off x="9366977" y="1727950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文本框 Q"/>
            <p:cNvSpPr txBox="1"/>
            <p:nvPr/>
          </p:nvSpPr>
          <p:spPr>
            <a:xfrm>
              <a:off x="10465071" y="172795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962385" y="3519044"/>
            <a:ext cx="9198005" cy="655758"/>
            <a:chOff x="820980" y="2887447"/>
            <a:chExt cx="9198005" cy="655758"/>
          </a:xfrm>
        </p:grpSpPr>
        <p:sp>
          <p:nvSpPr>
            <p:cNvPr id="134" name="文本框 Q"/>
            <p:cNvSpPr txBox="1"/>
            <p:nvPr/>
          </p:nvSpPr>
          <p:spPr>
            <a:xfrm>
              <a:off x="820980" y="2896874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文本框 Q"/>
            <p:cNvSpPr txBox="1"/>
            <p:nvPr/>
          </p:nvSpPr>
          <p:spPr>
            <a:xfrm>
              <a:off x="1920297" y="2896874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文本框 Q"/>
            <p:cNvSpPr txBox="1"/>
            <p:nvPr/>
          </p:nvSpPr>
          <p:spPr>
            <a:xfrm>
              <a:off x="3019614" y="2896874"/>
              <a:ext cx="468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D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7" name="文本框 Q"/>
            <p:cNvSpPr txBox="1"/>
            <p:nvPr/>
          </p:nvSpPr>
          <p:spPr>
            <a:xfrm>
              <a:off x="4118931" y="2896874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F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文本框 Q"/>
            <p:cNvSpPr txBox="1"/>
            <p:nvPr/>
          </p:nvSpPr>
          <p:spPr>
            <a:xfrm>
              <a:off x="5218248" y="2896874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G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9" name="文本框 Q"/>
            <p:cNvSpPr txBox="1"/>
            <p:nvPr/>
          </p:nvSpPr>
          <p:spPr>
            <a:xfrm>
              <a:off x="6343628" y="2896874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H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0" name="文本框 Q"/>
            <p:cNvSpPr txBox="1"/>
            <p:nvPr/>
          </p:nvSpPr>
          <p:spPr>
            <a:xfrm>
              <a:off x="7442945" y="2896874"/>
              <a:ext cx="332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J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文本框 Q"/>
            <p:cNvSpPr txBox="1"/>
            <p:nvPr/>
          </p:nvSpPr>
          <p:spPr>
            <a:xfrm>
              <a:off x="8541038" y="289687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文本框 Q"/>
            <p:cNvSpPr txBox="1"/>
            <p:nvPr/>
          </p:nvSpPr>
          <p:spPr>
            <a:xfrm>
              <a:off x="9640355" y="2887447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L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1287276" y="4723090"/>
            <a:ext cx="7200970" cy="646331"/>
            <a:chOff x="1145871" y="4063212"/>
            <a:chExt cx="7200970" cy="646331"/>
          </a:xfrm>
        </p:grpSpPr>
        <p:sp>
          <p:nvSpPr>
            <p:cNvPr id="144" name="文本框 Q"/>
            <p:cNvSpPr txBox="1"/>
            <p:nvPr/>
          </p:nvSpPr>
          <p:spPr>
            <a:xfrm>
              <a:off x="1145871" y="4063212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Z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5" name="文本框 Q"/>
            <p:cNvSpPr txBox="1"/>
            <p:nvPr/>
          </p:nvSpPr>
          <p:spPr>
            <a:xfrm>
              <a:off x="2245188" y="4063212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文本框 Q"/>
            <p:cNvSpPr txBox="1"/>
            <p:nvPr/>
          </p:nvSpPr>
          <p:spPr>
            <a:xfrm>
              <a:off x="3344505" y="4063212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文本框 Q"/>
            <p:cNvSpPr txBox="1"/>
            <p:nvPr/>
          </p:nvSpPr>
          <p:spPr>
            <a:xfrm>
              <a:off x="4443822" y="4063212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V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8" name="文本框 Q"/>
            <p:cNvSpPr txBox="1"/>
            <p:nvPr/>
          </p:nvSpPr>
          <p:spPr>
            <a:xfrm>
              <a:off x="5543139" y="4063212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9" name="文本框 Q"/>
            <p:cNvSpPr txBox="1"/>
            <p:nvPr/>
          </p:nvSpPr>
          <p:spPr>
            <a:xfrm>
              <a:off x="6668519" y="4063212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0" name="文本框 Q"/>
            <p:cNvSpPr txBox="1"/>
            <p:nvPr/>
          </p:nvSpPr>
          <p:spPr>
            <a:xfrm>
              <a:off x="7767836" y="4063212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65788" y="2391970"/>
            <a:ext cx="4353296" cy="2898386"/>
            <a:chOff x="5065788" y="1788654"/>
            <a:chExt cx="4353296" cy="2898386"/>
          </a:xfrm>
        </p:grpSpPr>
        <p:sp>
          <p:nvSpPr>
            <p:cNvPr id="3" name="文本框 2"/>
            <p:cNvSpPr txBox="1"/>
            <p:nvPr/>
          </p:nvSpPr>
          <p:spPr>
            <a:xfrm>
              <a:off x="7801179" y="1788654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92D050"/>
                  </a:solidFill>
                </a:rPr>
                <a:t>sh</a:t>
              </a:r>
              <a:endParaRPr lang="zh-CN" alt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892978" y="1788654"/>
              <a:ext cx="526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92D050"/>
                  </a:solidFill>
                </a:rPr>
                <a:t>ch</a:t>
              </a:r>
              <a:endParaRPr lang="zh-CN" alt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065788" y="4163820"/>
              <a:ext cx="526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92D050"/>
                  </a:solidFill>
                </a:rPr>
                <a:t>zh</a:t>
              </a:r>
              <a:endParaRPr lang="zh-CN" altLang="en-US" sz="24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49601" y="2784560"/>
            <a:ext cx="6552263" cy="2874571"/>
            <a:chOff x="2349601" y="2181244"/>
            <a:chExt cx="6552263" cy="2874571"/>
          </a:xfrm>
        </p:grpSpPr>
        <p:sp>
          <p:nvSpPr>
            <p:cNvPr id="66" name="文本框 65"/>
            <p:cNvSpPr txBox="1"/>
            <p:nvPr/>
          </p:nvSpPr>
          <p:spPr>
            <a:xfrm>
              <a:off x="2349601" y="3378749"/>
              <a:ext cx="723275" cy="62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ong</a:t>
              </a:r>
            </a:p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iong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374704" y="3378749"/>
              <a:ext cx="800219" cy="62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iang</a:t>
              </a:r>
            </a:p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uang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52827" y="2181244"/>
              <a:ext cx="651717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uan</a:t>
              </a:r>
            </a:p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van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742505" y="3515549"/>
              <a:ext cx="644727" cy="365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eng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33370" y="3515549"/>
              <a:ext cx="638315" cy="365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ang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643775" y="2181244"/>
              <a:ext cx="564577" cy="62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ng</a:t>
              </a:r>
            </a:p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uai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926381" y="4687040"/>
              <a:ext cx="564577" cy="365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iao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337287" y="4689881"/>
              <a:ext cx="564577" cy="365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ian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0257" y="2784560"/>
            <a:ext cx="10328706" cy="2871730"/>
            <a:chOff x="1280257" y="2181244"/>
            <a:chExt cx="10328706" cy="2871730"/>
          </a:xfrm>
        </p:grpSpPr>
        <p:sp>
          <p:nvSpPr>
            <p:cNvPr id="72" name="文本框 71"/>
            <p:cNvSpPr txBox="1"/>
            <p:nvPr/>
          </p:nvSpPr>
          <p:spPr>
            <a:xfrm>
              <a:off x="4774101" y="3515549"/>
              <a:ext cx="500457" cy="365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en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3167" y="3515549"/>
              <a:ext cx="494046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an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88158" y="3515548"/>
              <a:ext cx="494046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ao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0381225" y="3515548"/>
              <a:ext cx="402674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ai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305934" y="2181244"/>
              <a:ext cx="494046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ia</a:t>
              </a:r>
            </a:p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ua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80257" y="2328764"/>
              <a:ext cx="41710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iu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608062" y="2181244"/>
              <a:ext cx="498021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ue</a:t>
              </a:r>
            </a:p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ve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882930" y="4687040"/>
              <a:ext cx="409086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ei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2977931" y="4687040"/>
              <a:ext cx="409087" cy="365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ie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176028" y="4687040"/>
              <a:ext cx="41710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ui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6188876" y="4687040"/>
              <a:ext cx="508474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ou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377962" y="4687040"/>
              <a:ext cx="41710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in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0006685" y="2328764"/>
              <a:ext cx="508474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uo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1100490" y="2181244"/>
              <a:ext cx="508473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un</a:t>
              </a:r>
            </a:p>
            <a:p>
              <a:pPr algn="r">
                <a:lnSpc>
                  <a:spcPts val="2000"/>
                </a:lnSpc>
              </a:pPr>
              <a:r>
                <a:rPr lang="en-US" altLang="zh-CN" sz="2400" dirty="0" smtClean="0">
                  <a:solidFill>
                    <a:srgbClr val="00B0F0"/>
                  </a:solidFill>
                </a:rPr>
                <a:t>vn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18673" y="102943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Microsoft Sans Serif" panose="020B0604020202020204" pitchFamily="34" charset="0"/>
              </a:rPr>
              <a:t>自然码键位图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7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qwer"/>
          <p:cNvGrpSpPr/>
          <p:nvPr/>
        </p:nvGrpSpPr>
        <p:grpSpPr>
          <a:xfrm>
            <a:off x="689007" y="1788266"/>
            <a:ext cx="10925469" cy="1008000"/>
            <a:chOff x="547602" y="1759985"/>
            <a:chExt cx="10925469" cy="1008000"/>
          </a:xfrm>
        </p:grpSpPr>
        <p:sp>
          <p:nvSpPr>
            <p:cNvPr id="5" name="矩形 4"/>
            <p:cNvSpPr/>
            <p:nvPr/>
          </p:nvSpPr>
          <p:spPr>
            <a:xfrm>
              <a:off x="547602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649871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52140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3854409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4956678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8947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7161216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8263485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9365754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10465071" y="1759985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5" name="asdf"/>
          <p:cNvGrpSpPr/>
          <p:nvPr/>
        </p:nvGrpSpPr>
        <p:grpSpPr>
          <a:xfrm>
            <a:off x="962385" y="2976043"/>
            <a:ext cx="9826152" cy="1008000"/>
            <a:chOff x="820980" y="2947762"/>
            <a:chExt cx="9826152" cy="1008000"/>
          </a:xfrm>
        </p:grpSpPr>
        <p:sp>
          <p:nvSpPr>
            <p:cNvPr id="84" name="矩形 83"/>
            <p:cNvSpPr/>
            <p:nvPr/>
          </p:nvSpPr>
          <p:spPr>
            <a:xfrm>
              <a:off x="820980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1923249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3025518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127787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5230056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6332325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7434594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8536863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639132" y="2947762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zxcv"/>
          <p:cNvGrpSpPr/>
          <p:nvPr/>
        </p:nvGrpSpPr>
        <p:grpSpPr>
          <a:xfrm>
            <a:off x="1287276" y="4163820"/>
            <a:ext cx="7621614" cy="1008000"/>
            <a:chOff x="1145871" y="4135539"/>
            <a:chExt cx="7621614" cy="1008000"/>
          </a:xfrm>
        </p:grpSpPr>
        <p:sp>
          <p:nvSpPr>
            <p:cNvPr id="95" name="矩形 94"/>
            <p:cNvSpPr/>
            <p:nvPr/>
          </p:nvSpPr>
          <p:spPr>
            <a:xfrm>
              <a:off x="1145871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48140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3350409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4452678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5554947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657216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7759485" y="4135539"/>
              <a:ext cx="1008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689007" y="1756231"/>
            <a:ext cx="10340983" cy="646331"/>
            <a:chOff x="547602" y="1727950"/>
            <a:chExt cx="10340983" cy="646331"/>
          </a:xfrm>
        </p:grpSpPr>
        <p:sp>
          <p:nvSpPr>
            <p:cNvPr id="36" name="文本框 Q"/>
            <p:cNvSpPr txBox="1"/>
            <p:nvPr/>
          </p:nvSpPr>
          <p:spPr>
            <a:xfrm>
              <a:off x="547602" y="1727950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Q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文本框 Q"/>
            <p:cNvSpPr txBox="1"/>
            <p:nvPr/>
          </p:nvSpPr>
          <p:spPr>
            <a:xfrm>
              <a:off x="1646919" y="1727950"/>
              <a:ext cx="595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W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5" name="文本框 Q"/>
            <p:cNvSpPr txBox="1"/>
            <p:nvPr/>
          </p:nvSpPr>
          <p:spPr>
            <a:xfrm>
              <a:off x="2746236" y="1727950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E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6" name="文本框 Q"/>
            <p:cNvSpPr txBox="1"/>
            <p:nvPr/>
          </p:nvSpPr>
          <p:spPr>
            <a:xfrm>
              <a:off x="3845553" y="1727950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R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7" name="文本框 Q"/>
            <p:cNvSpPr txBox="1"/>
            <p:nvPr/>
          </p:nvSpPr>
          <p:spPr>
            <a:xfrm>
              <a:off x="4944870" y="1727950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8" name="文本框 Q"/>
            <p:cNvSpPr txBox="1"/>
            <p:nvPr/>
          </p:nvSpPr>
          <p:spPr>
            <a:xfrm>
              <a:off x="6070250" y="1727950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Y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9" name="文本框 Q"/>
            <p:cNvSpPr txBox="1"/>
            <p:nvPr/>
          </p:nvSpPr>
          <p:spPr>
            <a:xfrm>
              <a:off x="7169567" y="1727950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U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0" name="文本框 Q"/>
            <p:cNvSpPr txBox="1"/>
            <p:nvPr/>
          </p:nvSpPr>
          <p:spPr>
            <a:xfrm>
              <a:off x="8267660" y="1727950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1" name="文本框 Q"/>
            <p:cNvSpPr txBox="1"/>
            <p:nvPr/>
          </p:nvSpPr>
          <p:spPr>
            <a:xfrm>
              <a:off x="9366977" y="1727950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O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文本框 Q"/>
            <p:cNvSpPr txBox="1"/>
            <p:nvPr/>
          </p:nvSpPr>
          <p:spPr>
            <a:xfrm>
              <a:off x="10465071" y="172795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962385" y="2915728"/>
            <a:ext cx="9198005" cy="655758"/>
            <a:chOff x="820980" y="2887447"/>
            <a:chExt cx="9198005" cy="655758"/>
          </a:xfrm>
        </p:grpSpPr>
        <p:sp>
          <p:nvSpPr>
            <p:cNvPr id="134" name="文本框 Q"/>
            <p:cNvSpPr txBox="1"/>
            <p:nvPr/>
          </p:nvSpPr>
          <p:spPr>
            <a:xfrm>
              <a:off x="820980" y="2896874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文本框 Q"/>
            <p:cNvSpPr txBox="1"/>
            <p:nvPr/>
          </p:nvSpPr>
          <p:spPr>
            <a:xfrm>
              <a:off x="1920297" y="2896874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文本框 Q"/>
            <p:cNvSpPr txBox="1"/>
            <p:nvPr/>
          </p:nvSpPr>
          <p:spPr>
            <a:xfrm>
              <a:off x="3019614" y="2896874"/>
              <a:ext cx="468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D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7" name="文本框 Q"/>
            <p:cNvSpPr txBox="1"/>
            <p:nvPr/>
          </p:nvSpPr>
          <p:spPr>
            <a:xfrm>
              <a:off x="4118931" y="2896874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F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文本框 Q"/>
            <p:cNvSpPr txBox="1"/>
            <p:nvPr/>
          </p:nvSpPr>
          <p:spPr>
            <a:xfrm>
              <a:off x="5218248" y="2896874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G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9" name="文本框 Q"/>
            <p:cNvSpPr txBox="1"/>
            <p:nvPr/>
          </p:nvSpPr>
          <p:spPr>
            <a:xfrm>
              <a:off x="6343628" y="2896874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H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0" name="文本框 Q"/>
            <p:cNvSpPr txBox="1"/>
            <p:nvPr/>
          </p:nvSpPr>
          <p:spPr>
            <a:xfrm>
              <a:off x="7442945" y="2896874"/>
              <a:ext cx="332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J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文本框 Q"/>
            <p:cNvSpPr txBox="1"/>
            <p:nvPr/>
          </p:nvSpPr>
          <p:spPr>
            <a:xfrm>
              <a:off x="8541038" y="289687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文本框 Q"/>
            <p:cNvSpPr txBox="1"/>
            <p:nvPr/>
          </p:nvSpPr>
          <p:spPr>
            <a:xfrm>
              <a:off x="9640355" y="2887447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L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1287276" y="4119774"/>
            <a:ext cx="7200970" cy="646331"/>
            <a:chOff x="1145871" y="4063212"/>
            <a:chExt cx="7200970" cy="646331"/>
          </a:xfrm>
        </p:grpSpPr>
        <p:sp>
          <p:nvSpPr>
            <p:cNvPr id="144" name="文本框 Q"/>
            <p:cNvSpPr txBox="1"/>
            <p:nvPr/>
          </p:nvSpPr>
          <p:spPr>
            <a:xfrm>
              <a:off x="1145871" y="4063212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Z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5" name="文本框 Q"/>
            <p:cNvSpPr txBox="1"/>
            <p:nvPr/>
          </p:nvSpPr>
          <p:spPr>
            <a:xfrm>
              <a:off x="2245188" y="4063212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文本框 Q"/>
            <p:cNvSpPr txBox="1"/>
            <p:nvPr/>
          </p:nvSpPr>
          <p:spPr>
            <a:xfrm>
              <a:off x="3344505" y="4063212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文本框 Q"/>
            <p:cNvSpPr txBox="1"/>
            <p:nvPr/>
          </p:nvSpPr>
          <p:spPr>
            <a:xfrm>
              <a:off x="4443822" y="4063212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V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8" name="文本框 Q"/>
            <p:cNvSpPr txBox="1"/>
            <p:nvPr/>
          </p:nvSpPr>
          <p:spPr>
            <a:xfrm>
              <a:off x="5543139" y="4063212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9" name="文本框 Q"/>
            <p:cNvSpPr txBox="1"/>
            <p:nvPr/>
          </p:nvSpPr>
          <p:spPr>
            <a:xfrm>
              <a:off x="6668519" y="4063212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0" name="文本框 Q"/>
            <p:cNvSpPr txBox="1"/>
            <p:nvPr/>
          </p:nvSpPr>
          <p:spPr>
            <a:xfrm>
              <a:off x="7767836" y="4063212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45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6" y="1455466"/>
            <a:ext cx="10962114" cy="33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6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88</Words>
  <Application>Microsoft Office PowerPoint</Application>
  <PresentationFormat>宽屏</PresentationFormat>
  <Paragraphs>85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方正清刻本悦宋简体</vt:lpstr>
      <vt:lpstr>宋体</vt:lpstr>
      <vt:lpstr>Arial</vt:lpstr>
      <vt:lpstr>Calibri</vt:lpstr>
      <vt:lpstr>Calibri Light</vt:lpstr>
      <vt:lpstr>Microsoft Sans Serif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丁鹏</dc:creator>
  <cp:lastModifiedBy>丁鹏</cp:lastModifiedBy>
  <cp:revision>16</cp:revision>
  <dcterms:created xsi:type="dcterms:W3CDTF">2018-02-05T04:01:47Z</dcterms:created>
  <dcterms:modified xsi:type="dcterms:W3CDTF">2018-02-05T05:55:33Z</dcterms:modified>
</cp:coreProperties>
</file>