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"/>
  </p:notes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0268A-1CA8-422C-90BF-1ACCEB30178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97CC3-1EDE-461C-97E0-0A72E6DA3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73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You want to highlight the Tech Stack that you used. I recommend adding logos to catch audience attention. </a:t>
            </a:r>
          </a:p>
          <a:p>
            <a:endParaRPr dirty="0"/>
          </a:p>
          <a:p>
            <a:r>
              <a:rPr dirty="0"/>
              <a:t>[The questions on the left are only guidelines, you don’t need to explicitly answer them in the slide.]</a:t>
            </a:r>
          </a:p>
          <a:p>
            <a:endParaRPr dirty="0"/>
          </a:p>
          <a:p>
            <a:r>
              <a:rPr dirty="0"/>
              <a:t>You should be able to answer why you chose a particular component vs other choices. “My instructor told me to” or “it was a class requirement” is not a great answer. That being said, you can say in hindsight you would choose a different component, and why that is.</a:t>
            </a:r>
          </a:p>
        </p:txBody>
      </p:sp>
    </p:spTree>
    <p:extLst>
      <p:ext uri="{BB962C8B-B14F-4D97-AF65-F5344CB8AC3E}">
        <p14:creationId xmlns:p14="http://schemas.microsoft.com/office/powerpoint/2010/main" val="392514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E5D48-56A9-49DE-8B45-E0305DA4C7F5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79A67-2653-4BAC-9306-1D4F6F25E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03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E5D48-56A9-49DE-8B45-E0305DA4C7F5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79A67-2653-4BAC-9306-1D4F6F25E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42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E5D48-56A9-49DE-8B45-E0305DA4C7F5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79A67-2653-4BAC-9306-1D4F6F25E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28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190625" y="1151930"/>
            <a:ext cx="9810750" cy="2321719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190625" y="3536156"/>
            <a:ext cx="9810750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368940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506140" y="446485"/>
            <a:ext cx="9167813" cy="41612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190625" y="4723805"/>
            <a:ext cx="9810750" cy="1000125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190625" y="5759649"/>
            <a:ext cx="9810750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5917310" y="6500812"/>
            <a:ext cx="291747" cy="29738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83212260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190625" y="2268141"/>
            <a:ext cx="9810750" cy="2321719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6673387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10055555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00745880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298406" y="1830586"/>
            <a:ext cx="5000625" cy="442019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892969" y="1830586"/>
            <a:ext cx="5000625" cy="4420195"/>
          </a:xfrm>
          <a:prstGeom prst="rect">
            <a:avLst/>
          </a:prstGeom>
        </p:spPr>
        <p:txBody>
          <a:bodyPr/>
          <a:lstStyle>
            <a:lvl1pPr marL="241093" indent="-241093">
              <a:spcBef>
                <a:spcPts val="2250"/>
              </a:spcBef>
              <a:defRPr sz="1969"/>
            </a:lvl1pPr>
            <a:lvl2pPr marL="482186" indent="-241093">
              <a:spcBef>
                <a:spcPts val="2250"/>
              </a:spcBef>
              <a:defRPr sz="1969"/>
            </a:lvl2pPr>
            <a:lvl3pPr marL="723279" indent="-241093">
              <a:spcBef>
                <a:spcPts val="2250"/>
              </a:spcBef>
              <a:defRPr sz="1969"/>
            </a:lvl3pPr>
            <a:lvl4pPr marL="964372" indent="-241093">
              <a:spcBef>
                <a:spcPts val="2250"/>
              </a:spcBef>
              <a:defRPr sz="1969"/>
            </a:lvl4pPr>
            <a:lvl5pPr marL="1205465" indent="-241093">
              <a:spcBef>
                <a:spcPts val="2250"/>
              </a:spcBef>
              <a:defRPr sz="1969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31524036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892969" y="892969"/>
            <a:ext cx="10406063" cy="507206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0708203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298406" y="3580805"/>
            <a:ext cx="5000625" cy="26521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304236" y="625078"/>
            <a:ext cx="5000626" cy="26521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892969" y="625078"/>
            <a:ext cx="5000625" cy="560784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3182590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E5D48-56A9-49DE-8B45-E0305DA4C7F5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79A67-2653-4BAC-9306-1D4F6F25E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274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190625" y="4473774"/>
            <a:ext cx="9810750" cy="36221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1687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190625" y="2984579"/>
            <a:ext cx="9810750" cy="513795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672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74207339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63958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7711380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E5D48-56A9-49DE-8B45-E0305DA4C7F5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79A67-2653-4BAC-9306-1D4F6F25E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08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E5D48-56A9-49DE-8B45-E0305DA4C7F5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79A67-2653-4BAC-9306-1D4F6F25E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4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E5D48-56A9-49DE-8B45-E0305DA4C7F5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79A67-2653-4BAC-9306-1D4F6F25E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12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E5D48-56A9-49DE-8B45-E0305DA4C7F5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79A67-2653-4BAC-9306-1D4F6F25E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455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E5D48-56A9-49DE-8B45-E0305DA4C7F5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79A67-2653-4BAC-9306-1D4F6F25E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01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E5D48-56A9-49DE-8B45-E0305DA4C7F5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79A67-2653-4BAC-9306-1D4F6F25E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19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E5D48-56A9-49DE-8B45-E0305DA4C7F5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79A67-2653-4BAC-9306-1D4F6F25E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99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E5D48-56A9-49DE-8B45-E0305DA4C7F5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79A67-2653-4BAC-9306-1D4F6F25E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819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892969" y="312539"/>
            <a:ext cx="10406063" cy="1518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892969" y="1830586"/>
            <a:ext cx="10406063" cy="44201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5917310" y="6505277"/>
            <a:ext cx="291747" cy="29738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266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7207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/>
  <p:txStyles>
    <p:titleStyle>
      <a:lvl1pPr marL="0" marR="0" indent="0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160729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321457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482186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642915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803643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964372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125101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285829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312528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625056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937584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250112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1562640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1875168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2187696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2500224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2812752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160729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321457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482186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642915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803643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964372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125101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285829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Zamoras</a:t>
            </a:r>
            <a:r>
              <a:rPr lang="en-US" dirty="0"/>
              <a:t> Retail Store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CSC 430</a:t>
            </a:r>
          </a:p>
          <a:p>
            <a:r>
              <a:rPr lang="en-US" dirty="0" err="1"/>
              <a:t>Nujoma</a:t>
            </a:r>
            <a:r>
              <a:rPr lang="en-US" dirty="0"/>
              <a:t> Halls</a:t>
            </a:r>
          </a:p>
          <a:p>
            <a:r>
              <a:rPr lang="en-US" dirty="0"/>
              <a:t>Chris Zamora</a:t>
            </a:r>
          </a:p>
          <a:p>
            <a:r>
              <a:rPr lang="en-US" dirty="0"/>
              <a:t>Giovanni </a:t>
            </a:r>
            <a:r>
              <a:rPr lang="en-US" dirty="0" err="1"/>
              <a:t>Vacirca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514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[</a:t>
            </a:r>
            <a:r>
              <a:rPr lang="en-US" dirty="0"/>
              <a:t>Tech</a:t>
            </a:r>
            <a:r>
              <a:rPr dirty="0"/>
              <a:t> Stack]</a:t>
            </a:r>
          </a:p>
        </p:txBody>
      </p:sp>
      <p:pic>
        <p:nvPicPr>
          <p:cNvPr id="137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47017" y="4179656"/>
            <a:ext cx="1949328" cy="10572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8" name="Picture 4" descr="https://smarttechies.files.wordpress.com/2015/10/node-expres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415" y="1784676"/>
            <a:ext cx="5748818" cy="100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vickev.com/uploads/137626936942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440" y="2751825"/>
            <a:ext cx="3944689" cy="1198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blog.yhat.com/static/img/handlebars-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544" y="2058857"/>
            <a:ext cx="3348633" cy="2487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www.sitepoint.com/wp-content/themes/sitepoint/assets/images/icon.html-cs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471" y="3971255"/>
            <a:ext cx="2276867" cy="132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163329"/>
      </p:ext>
    </p:extLst>
  </p:cSld>
  <p:clrMapOvr>
    <a:masterClrMapping/>
  </p:clrMapOvr>
  <p:transition spd="slow"/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114</Words>
  <Application>Microsoft Office PowerPoint</Application>
  <PresentationFormat>Widescreen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Helvetica Light</vt:lpstr>
      <vt:lpstr>Office Theme</vt:lpstr>
      <vt:lpstr>White</vt:lpstr>
      <vt:lpstr>Zamoras Retail Store</vt:lpstr>
      <vt:lpstr>[Tech Stack]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Zamoras Retail Store</dc:title>
  <dc:creator>T430</dc:creator>
  <cp:lastModifiedBy>T430</cp:lastModifiedBy>
  <cp:revision>1</cp:revision>
  <dcterms:created xsi:type="dcterms:W3CDTF">2016-12-15T20:09:41Z</dcterms:created>
  <dcterms:modified xsi:type="dcterms:W3CDTF">2016-12-15T20:10:43Z</dcterms:modified>
</cp:coreProperties>
</file>