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EB8B-671F-410D-8A34-4B3B369830B5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99610-EBE0-47C3-8488-1C983C38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9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对象关系映射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10-EBE0-47C3-8488-1C983C38A7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3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10-EBE0-47C3-8488-1C983C38A7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3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对象表示法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10-EBE0-47C3-8488-1C983C38A7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3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8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2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4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0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0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10EA-9BA7-4924-AABF-0F0DACAB4CA6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BDB1-532B-4453-8F88-4DC3CE33D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9274" y="69749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前端后端那些事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6291" y="4377893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en-US" altLang="zh-CN" dirty="0" err="1" smtClean="0"/>
              <a:t>PureWeber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夏季学期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培训班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zh-CN" altLang="en-US" dirty="0"/>
              <a:t>杨尚斌</a:t>
            </a:r>
          </a:p>
        </p:txBody>
      </p:sp>
    </p:spTree>
    <p:extLst>
      <p:ext uri="{BB962C8B-B14F-4D97-AF65-F5344CB8AC3E}">
        <p14:creationId xmlns:p14="http://schemas.microsoft.com/office/powerpoint/2010/main" val="2432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  </a:t>
            </a:r>
            <a:r>
              <a:rPr lang="zh-CN" altLang="en-US" dirty="0" smtClean="0"/>
              <a:t>处理数据逻辑，综合数据库操作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网站背后的一些逻辑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View      </a:t>
            </a:r>
            <a:r>
              <a:rPr lang="zh-CN" altLang="en-US" dirty="0" smtClean="0"/>
              <a:t>显示数据，让用户看到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网页打开的内容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Controller  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取出数据，交给</a:t>
            </a:r>
            <a:r>
              <a:rPr lang="en-US" altLang="zh-CN" dirty="0" smtClean="0"/>
              <a:t>Model(</a:t>
            </a:r>
            <a:r>
              <a:rPr lang="zh-CN" altLang="en-US" dirty="0" smtClean="0"/>
              <a:t>让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显示通过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处理后的数据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7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940" y="1395124"/>
            <a:ext cx="8443278" cy="42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94181"/>
            <a:ext cx="10515600" cy="308278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是一种设计模式，亿万程序猿亲测效果较好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                         ---------                             Model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                          ---------                          View-&gt;  Template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                         ----------                         Urls.py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436" y="2918691"/>
            <a:ext cx="10633364" cy="3664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/>
              <a:t>ORM</a:t>
            </a:r>
          </a:p>
          <a:p>
            <a:pPr marL="0" indent="0" algn="ctr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Object Relation Mapping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16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3145" y="250666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封装，聚合等软件工程原则上发展过来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关系数据库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一些数学理论上发展而来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8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800" dirty="0" smtClean="0"/>
              <a:t>？？？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502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业务</a:t>
            </a:r>
            <a:r>
              <a:rPr lang="zh-CN" altLang="en-US" dirty="0" smtClean="0"/>
              <a:t>层，逻辑层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面向对象的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修改之后，需要把数据保存到关系数据库里面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在数据访问层写很多很多很多很多长的差不多的“增删查改”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382" y="3266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保存，删除，读取对象。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负责生成相应的</a:t>
            </a:r>
            <a:r>
              <a:rPr lang="en-US" altLang="zh-CN" dirty="0" smtClean="0"/>
              <a:t>SQL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70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236" y="30263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dirty="0" smtClean="0"/>
              <a:t>关心自己的对象就好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48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3964" y="2336799"/>
            <a:ext cx="8619836" cy="3840163"/>
          </a:xfrm>
        </p:spPr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CSS</a:t>
            </a:r>
          </a:p>
          <a:p>
            <a:r>
              <a:rPr lang="en-US" altLang="zh-CN" dirty="0" smtClean="0"/>
              <a:t>JavaScript</a:t>
            </a:r>
          </a:p>
          <a:p>
            <a:r>
              <a:rPr lang="zh-CN" altLang="en-US" dirty="0"/>
              <a:t>开发</a:t>
            </a:r>
            <a:r>
              <a:rPr lang="zh-CN" altLang="en-US" dirty="0" smtClean="0"/>
              <a:t>者协同工具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4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786" y="3162371"/>
            <a:ext cx="5246230" cy="12526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17" y="2082078"/>
            <a:ext cx="4150447" cy="36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为了让我们专注自己的对象而不必为数据库操作而伤心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出现了很多很多的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，我们只需要安静的使用即可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0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造个轮子？</a:t>
            </a:r>
            <a:endParaRPr lang="en-US" altLang="zh-CN" sz="4400" dirty="0" smtClean="0"/>
          </a:p>
          <a:p>
            <a:endParaRPr lang="en-US" altLang="zh-CN" sz="4400" dirty="0"/>
          </a:p>
          <a:p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180196"/>
            <a:ext cx="9335817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6891" y="27745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/>
              <a:t>模板引擎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56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64873"/>
            <a:ext cx="10515600" cy="32120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还是为了用户界面与业务数据分分离而产生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 smtClean="0"/>
              <a:t>用模板引擎渲染生成标准的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，然后输出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" y="994100"/>
            <a:ext cx="6145363" cy="31743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25" y="3619644"/>
            <a:ext cx="77533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1836" y="286009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业务逻辑代码和用户界面的分离</a:t>
            </a:r>
            <a:endParaRPr lang="en-US" altLang="zh-CN" dirty="0" smtClean="0"/>
          </a:p>
          <a:p>
            <a:r>
              <a:rPr lang="zh-CN" altLang="en-US" dirty="0" smtClean="0"/>
              <a:t>代码单元的共享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0364"/>
            <a:ext cx="10515600" cy="3507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/>
              <a:t>AJAX</a:t>
            </a:r>
          </a:p>
          <a:p>
            <a:pPr marL="0" indent="0" algn="ctr">
              <a:buNone/>
            </a:pPr>
            <a:r>
              <a:rPr lang="en-US" altLang="zh-CN" sz="1600" dirty="0" smtClean="0"/>
              <a:t>(</a:t>
            </a:r>
            <a:r>
              <a:rPr lang="en-US" altLang="zh-CN" sz="1600" b="1" dirty="0"/>
              <a:t>A</a:t>
            </a:r>
            <a:r>
              <a:rPr lang="en-US" altLang="zh-CN" sz="1600" i="1" dirty="0"/>
              <a:t>synchronous </a:t>
            </a:r>
            <a:r>
              <a:rPr lang="en-US" altLang="zh-CN" sz="1600" b="1" dirty="0" err="1"/>
              <a:t>J</a:t>
            </a:r>
            <a:r>
              <a:rPr lang="en-US" altLang="zh-CN" sz="1600" i="1" dirty="0" err="1"/>
              <a:t>avascript</a:t>
            </a:r>
            <a:r>
              <a:rPr lang="en-US" altLang="zh-CN" sz="1600" i="1" dirty="0"/>
              <a:t> </a:t>
            </a:r>
            <a:r>
              <a:rPr lang="en-US" altLang="zh-CN" sz="1600" b="1" i="1" dirty="0"/>
              <a:t>A</a:t>
            </a:r>
            <a:r>
              <a:rPr lang="en-US" altLang="zh-CN" sz="1600" i="1" dirty="0"/>
              <a:t>nd </a:t>
            </a:r>
            <a:r>
              <a:rPr lang="en-US" altLang="zh-CN" sz="1600" b="1" dirty="0"/>
              <a:t>X</a:t>
            </a:r>
            <a:r>
              <a:rPr lang="en-US" altLang="zh-CN" sz="1600" i="1" dirty="0"/>
              <a:t>ML</a:t>
            </a:r>
            <a:r>
              <a:rPr lang="en-US" altLang="zh-CN" sz="1600" dirty="0" smtClean="0"/>
              <a:t>)</a:t>
            </a:r>
          </a:p>
          <a:p>
            <a:pPr marL="0" indent="0" algn="ctr">
              <a:buNone/>
            </a:pP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异步的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XML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36" y="264766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异步的请求</a:t>
            </a:r>
            <a:endParaRPr lang="en-US" altLang="zh-CN" dirty="0" smtClean="0"/>
          </a:p>
          <a:p>
            <a:r>
              <a:rPr lang="en-US" altLang="zh-CN" dirty="0" smtClean="0"/>
              <a:t>IE 5 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r>
              <a:rPr lang="en-US" altLang="zh-CN" dirty="0" smtClean="0"/>
              <a:t>Gmail </a:t>
            </a:r>
            <a:r>
              <a:rPr lang="zh-CN" altLang="en-US" dirty="0" smtClean="0"/>
              <a:t>采用后惊艳了世界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273" y="500062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6236" y="32757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对象 </a:t>
            </a:r>
            <a:r>
              <a:rPr lang="en-US" altLang="zh-CN" dirty="0" err="1" smtClean="0"/>
              <a:t>XMLHttpRequest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通过这个对象，在不重载页面的情况下改变网页的内容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1327" y="472353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1327" y="2807854"/>
            <a:ext cx="9367982" cy="36682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后端</a:t>
            </a:r>
            <a:endParaRPr lang="en-US" altLang="zh-CN" sz="4800" dirty="0" smtClean="0"/>
          </a:p>
          <a:p>
            <a:pPr marL="0" indent="0" algn="ctr">
              <a:buNone/>
            </a:pP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0856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4" y="1098117"/>
            <a:ext cx="4267200" cy="4791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08" y="1098117"/>
            <a:ext cx="54006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别人良好的封装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16" y="2266517"/>
            <a:ext cx="6229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7253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/>
              <a:t> JSON</a:t>
            </a:r>
            <a:br>
              <a:rPr lang="en-US" altLang="zh-CN" sz="5400" dirty="0" smtClean="0"/>
            </a:br>
            <a:r>
              <a:rPr lang="zh-CN" altLang="en-US" sz="1400" dirty="0" smtClean="0"/>
              <a:t>（</a:t>
            </a:r>
            <a:r>
              <a:rPr lang="en-US" altLang="zh-CN" sz="1400" dirty="0"/>
              <a:t>JavaScript Object Notation</a:t>
            </a:r>
            <a:r>
              <a:rPr lang="zh-CN" altLang="en-US" sz="1400" dirty="0" smtClean="0"/>
              <a:t>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135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200" y="237057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轻量级的数据交换格式</a:t>
            </a:r>
            <a:endParaRPr lang="en-US" altLang="zh-CN" dirty="0" smtClean="0"/>
          </a:p>
          <a:p>
            <a:r>
              <a:rPr lang="zh-CN" altLang="en-US" dirty="0" smtClean="0"/>
              <a:t>易于人类编写与阅读</a:t>
            </a:r>
            <a:endParaRPr lang="en-US" altLang="zh-CN" dirty="0" smtClean="0"/>
          </a:p>
          <a:p>
            <a:r>
              <a:rPr lang="zh-CN" altLang="en-US" dirty="0" smtClean="0"/>
              <a:t>易于机器的解析和生成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中的对象和数组，通过这两种结构就可以表示各种复杂的数据结构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对象：</a:t>
            </a:r>
            <a:r>
              <a:rPr lang="en-US" altLang="zh-CN" dirty="0" smtClean="0"/>
              <a:t>{key: value}</a:t>
            </a:r>
          </a:p>
          <a:p>
            <a:endParaRPr lang="en-US" altLang="zh-CN" dirty="0"/>
          </a:p>
          <a:p>
            <a:r>
              <a:rPr lang="zh-CN" altLang="en-US" dirty="0" smtClean="0"/>
              <a:t>数组： </a:t>
            </a:r>
            <a:r>
              <a:rPr lang="en-US" altLang="zh-CN" dirty="0" smtClean="0"/>
              <a:t>[a, b, c, …]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512" y="669230"/>
            <a:ext cx="4045234" cy="6188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7164" y="1985818"/>
            <a:ext cx="26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轻松的访问他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9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9254" y="264766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获取要提交的表单的值，然后组成一个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数据，传给后台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后台再根据传过来的数据进行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一个纯前端使用的例子：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784"/>
            <a:ext cx="8294133" cy="35424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6176963"/>
            <a:ext cx="868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http://gaohaoyang.github.io/baidu-ife-practice/task0003/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22691" y="2059709"/>
            <a:ext cx="25769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所有的数据结构用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中的对象和数组组成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转化</a:t>
            </a:r>
            <a:r>
              <a:rPr lang="zh-CN" altLang="en-US" dirty="0" smtClean="0"/>
              <a:t>为字符串存储（</a:t>
            </a:r>
            <a:r>
              <a:rPr lang="en-US" altLang="zh-CN" dirty="0" err="1"/>
              <a:t>JSON.stringify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转化为正常的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形式解析出来（</a:t>
            </a:r>
            <a:r>
              <a:rPr lang="en-US" altLang="zh-CN" dirty="0" err="1"/>
              <a:t>JSON.parse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7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 smtClean="0"/>
          </a:p>
          <a:p>
            <a:pPr marL="0" indent="0" algn="ctr">
              <a:buNone/>
            </a:pPr>
            <a:r>
              <a:rPr lang="en-US" altLang="zh-CN" sz="5400" dirty="0" smtClean="0"/>
              <a:t>XML</a:t>
            </a:r>
            <a:r>
              <a:rPr lang="zh-CN" altLang="en-US" sz="5400" dirty="0" smtClean="0"/>
              <a:t>？</a:t>
            </a:r>
            <a:endParaRPr lang="en-US" altLang="zh-CN" sz="5400" dirty="0" smtClean="0"/>
          </a:p>
          <a:p>
            <a:pPr marL="0" indent="0" algn="ctr">
              <a:buNone/>
            </a:pPr>
            <a:endParaRPr lang="en-US" altLang="zh-CN" sz="2400" dirty="0" smtClean="0"/>
          </a:p>
          <a:p>
            <a:pPr marL="0" indent="0" algn="ctr">
              <a:buNone/>
            </a:pPr>
            <a:endParaRPr lang="en-US" altLang="zh-CN" sz="2400" dirty="0"/>
          </a:p>
          <a:p>
            <a:pPr marL="0" indent="0" algn="ctr">
              <a:buNone/>
            </a:pP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目前没有使用过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9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818" y="26174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err="1" smtClean="0"/>
              <a:t>RESTful</a:t>
            </a:r>
            <a:endParaRPr lang="en-US" altLang="zh-CN" sz="5400" dirty="0" smtClean="0"/>
          </a:p>
          <a:p>
            <a:pPr marL="0" indent="0" algn="ctr">
              <a:buNone/>
            </a:pPr>
            <a:endParaRPr lang="en-US" altLang="zh-CN" sz="5400" dirty="0"/>
          </a:p>
          <a:p>
            <a:pPr marL="0" indent="0" algn="ctr">
              <a:buNone/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种软件设计风格，不是标准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90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0218" y="1825625"/>
            <a:ext cx="8453582" cy="4351338"/>
          </a:xfrm>
        </p:spPr>
        <p:txBody>
          <a:bodyPr/>
          <a:lstStyle/>
          <a:p>
            <a:r>
              <a:rPr lang="en-US" altLang="zh-CN" dirty="0" smtClean="0"/>
              <a:t>PHP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Ruby</a:t>
            </a:r>
          </a:p>
          <a:p>
            <a:r>
              <a:rPr lang="en-US" altLang="zh-CN" dirty="0" smtClean="0"/>
              <a:t>Node</a:t>
            </a:r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基本上任何一门语言都可以作为后端语言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08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8381" y="237980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</a:t>
            </a:r>
          </a:p>
          <a:p>
            <a:r>
              <a:rPr lang="en-US" altLang="zh-CN" dirty="0" smtClean="0"/>
              <a:t>Post</a:t>
            </a:r>
          </a:p>
          <a:p>
            <a:r>
              <a:rPr lang="en-US" altLang="zh-CN" dirty="0" smtClean="0"/>
              <a:t>Put</a:t>
            </a:r>
          </a:p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5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 smtClean="0"/>
              <a:t>当然 </a:t>
            </a:r>
            <a:r>
              <a:rPr lang="en-US" altLang="zh-CN" sz="3200" dirty="0" smtClean="0"/>
              <a:t>Get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Post</a:t>
            </a:r>
            <a:r>
              <a:rPr lang="zh-CN" altLang="en-US" sz="3200" dirty="0" smtClean="0"/>
              <a:t>就足够干完所有的事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11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放在服务器端的所有东西都是一个资源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用户要做的就是发送一些请求，然后去获得服务器端的这些资源（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核心技术 </a:t>
            </a:r>
            <a:r>
              <a:rPr lang="en-US" altLang="zh-CN" dirty="0" smtClean="0"/>
              <a:t>A</a:t>
            </a:r>
            <a:r>
              <a:rPr lang="en-US" altLang="zh-CN" dirty="0"/>
              <a:t>JAX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2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资源，就是网络上的一个实体，可以是文本，歌曲或者是一个服务。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总之就是一个具体的实在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去标识他，指向他，每个资源对应一个特定的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，通过特定的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去获取特定的资源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上网，就是与资源的一系列活动，通过不同的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，来获取不同的资源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客户端想要操作服务器，就要通过某一种的手段，让服务器发生状态的转化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到的手段就是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（获取资源）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（创建资源）</a:t>
            </a:r>
            <a:endParaRPr lang="en-US" altLang="zh-CN" dirty="0" smtClean="0"/>
          </a:p>
          <a:p>
            <a:r>
              <a:rPr lang="en-US" altLang="zh-CN" dirty="0" smtClean="0"/>
              <a:t>PUT</a:t>
            </a:r>
            <a:r>
              <a:rPr lang="zh-CN" altLang="en-US" dirty="0" smtClean="0"/>
              <a:t>（更新资源）</a:t>
            </a:r>
            <a:endParaRPr lang="en-US" altLang="zh-CN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（删除资源）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7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如果说遵循</a:t>
            </a:r>
            <a:r>
              <a:rPr lang="en-US" altLang="zh-CN" dirty="0" err="1" smtClean="0"/>
              <a:t>RESTful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/post/show/1                            wrong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post/1                                     right</a:t>
            </a:r>
          </a:p>
          <a:p>
            <a:endParaRPr lang="en-US" altLang="zh-CN" dirty="0"/>
          </a:p>
          <a:p>
            <a:r>
              <a:rPr lang="zh-CN" altLang="en-US" dirty="0" smtClean="0"/>
              <a:t>资源，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是一个动作，我们应该用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请求获取资源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9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只是一种软件设计风格，不要为了风格而风格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http://www.ruanyifeng.com/blog/2011/09/restful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1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7561"/>
            <a:ext cx="10515600" cy="4569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开</a:t>
            </a:r>
            <a:r>
              <a:rPr lang="zh-CN" altLang="en-US" dirty="0"/>
              <a:t>发</a:t>
            </a:r>
            <a:r>
              <a:rPr lang="zh-CN" altLang="en-US" dirty="0" smtClean="0"/>
              <a:t>一个属于自己的博客系统，要求如下：</a:t>
            </a:r>
            <a:endParaRPr lang="en-US" altLang="zh-CN" dirty="0" smtClean="0"/>
          </a:p>
          <a:p>
            <a:r>
              <a:rPr lang="zh-CN" altLang="en-US" sz="1400" dirty="0" smtClean="0"/>
              <a:t>实现基本的博客功能，比如注册，登录，文章发布，文章分类，文章归档，随机文章，标签，留言，模糊搜索</a:t>
            </a:r>
            <a:endParaRPr lang="en-US" altLang="zh-CN" sz="1400" dirty="0" smtClean="0"/>
          </a:p>
          <a:p>
            <a:r>
              <a:rPr lang="zh-CN" altLang="en-US" sz="1400" dirty="0" smtClean="0"/>
              <a:t>不可使用开源博客系统，比如 </a:t>
            </a:r>
            <a:r>
              <a:rPr lang="en-US" altLang="zh-CN" sz="1400" dirty="0" err="1" smtClean="0"/>
              <a:t>WordPress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Typecho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Hexo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en-US" sz="1400" dirty="0"/>
              <a:t>不</a:t>
            </a:r>
            <a:r>
              <a:rPr lang="zh-CN" altLang="en-US" sz="1400" dirty="0" smtClean="0"/>
              <a:t>限语言，不限框架</a:t>
            </a:r>
            <a:endParaRPr lang="en-US" altLang="zh-CN" sz="1400" dirty="0" smtClean="0"/>
          </a:p>
          <a:p>
            <a:r>
              <a:rPr lang="zh-CN" altLang="en-US" sz="1400" dirty="0" smtClean="0"/>
              <a:t>前端尽量好看，可参照其他网站前端设计</a:t>
            </a:r>
            <a:endParaRPr lang="en-US" altLang="zh-CN" sz="1400" dirty="0" smtClean="0"/>
          </a:p>
          <a:p>
            <a:r>
              <a:rPr lang="zh-CN" altLang="en-US" sz="1400" dirty="0" smtClean="0"/>
              <a:t>写好文档（数据库设计，代码架构，开发心得以及如何搭建（可以直接在你的服务器上部署后给出链接））</a:t>
            </a:r>
            <a:endParaRPr lang="en-US" altLang="zh-CN" sz="1400" dirty="0" smtClean="0"/>
          </a:p>
          <a:p>
            <a:r>
              <a:rPr lang="zh-CN" altLang="en-US" sz="1400" dirty="0" smtClean="0"/>
              <a:t>使用富文本编辑器（用开源的即可）或者</a:t>
            </a:r>
            <a:r>
              <a:rPr lang="en-US" altLang="zh-CN" sz="1400" dirty="0" smtClean="0"/>
              <a:t>Markdown</a:t>
            </a:r>
          </a:p>
          <a:p>
            <a:r>
              <a:rPr lang="zh-CN" altLang="en-US" sz="1400" smtClean="0"/>
              <a:t>后台易用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2200" b="1" dirty="0" smtClean="0"/>
              <a:t>建议：</a:t>
            </a:r>
            <a:endParaRPr lang="en-US" altLang="zh-CN" sz="2200" b="1" dirty="0" smtClean="0"/>
          </a:p>
          <a:p>
            <a:r>
              <a:rPr lang="zh-CN" altLang="en-US" sz="1400" dirty="0" smtClean="0"/>
              <a:t>为了更好的</a:t>
            </a:r>
            <a:r>
              <a:rPr lang="en-US" altLang="zh-CN" sz="1400" dirty="0" smtClean="0"/>
              <a:t>review</a:t>
            </a:r>
            <a:r>
              <a:rPr lang="zh-CN" altLang="en-US" sz="1400" dirty="0" smtClean="0"/>
              <a:t>，建议使用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等工具。</a:t>
            </a:r>
            <a:endParaRPr lang="en-US" altLang="zh-CN" sz="1400" dirty="0" smtClean="0"/>
          </a:p>
          <a:p>
            <a:r>
              <a:rPr lang="zh-CN" altLang="en-US" sz="1400" dirty="0" smtClean="0"/>
              <a:t>建议使用</a:t>
            </a:r>
            <a:r>
              <a:rPr lang="en-US" altLang="zh-CN" sz="1400" dirty="0" smtClean="0"/>
              <a:t>Ajax</a:t>
            </a:r>
            <a:r>
              <a:rPr lang="zh-CN" altLang="en-US" sz="1400" dirty="0" smtClean="0"/>
              <a:t>提交表单，</a:t>
            </a:r>
            <a:r>
              <a:rPr lang="en-US" altLang="zh-CN" sz="1400" dirty="0" smtClean="0"/>
              <a:t>JSON</a:t>
            </a:r>
            <a:r>
              <a:rPr lang="zh-CN" altLang="en-US" sz="1400" dirty="0" smtClean="0"/>
              <a:t>传输数据。</a:t>
            </a:r>
            <a:endParaRPr lang="en-US" altLang="zh-CN" sz="1400" dirty="0" smtClean="0"/>
          </a:p>
          <a:p>
            <a:r>
              <a:rPr lang="zh-CN" altLang="en-US" sz="1400" dirty="0" smtClean="0"/>
              <a:t>建议使用</a:t>
            </a:r>
            <a:r>
              <a:rPr lang="en-US" altLang="zh-CN" sz="1400" dirty="0" err="1" smtClean="0"/>
              <a:t>RESTful</a:t>
            </a:r>
            <a:r>
              <a:rPr lang="zh-CN" altLang="en-US" sz="1400" dirty="0" smtClean="0"/>
              <a:t>风格进行开发。</a:t>
            </a:r>
            <a:endParaRPr lang="en-US" altLang="zh-CN" sz="1400" dirty="0" smtClean="0"/>
          </a:p>
          <a:p>
            <a:r>
              <a:rPr lang="zh-CN" altLang="en-US" sz="1400" dirty="0" smtClean="0"/>
              <a:t>对留言功能可以考虑使用第三方开源插件（比如：多说，友言等）。</a:t>
            </a:r>
            <a:endParaRPr lang="en-US" altLang="zh-CN" sz="1400" dirty="0" smtClean="0"/>
          </a:p>
          <a:p>
            <a:r>
              <a:rPr lang="zh-CN" altLang="en-US" sz="1400" dirty="0" smtClean="0"/>
              <a:t>建议实现博客的自动安装功能</a:t>
            </a:r>
            <a:endParaRPr lang="en-US" altLang="zh-CN" sz="1400" dirty="0" smtClean="0"/>
          </a:p>
          <a:p>
            <a:pPr marL="0" indent="0" algn="ctr">
              <a:buNone/>
            </a:pPr>
            <a:r>
              <a:rPr lang="zh-CN" altLang="en-US" sz="2200" dirty="0"/>
              <a:t>开学</a:t>
            </a:r>
            <a:r>
              <a:rPr lang="zh-CN" altLang="en-US" sz="2200" dirty="0" smtClean="0"/>
              <a:t>前</a:t>
            </a:r>
            <a:r>
              <a:rPr lang="en-US" altLang="zh-CN" sz="2200" dirty="0" err="1" smtClean="0"/>
              <a:t>GitHub</a:t>
            </a:r>
            <a:r>
              <a:rPr lang="zh-CN" altLang="en-US" sz="2200" dirty="0" smtClean="0"/>
              <a:t>提交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0907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3453" y="3094181"/>
            <a:ext cx="9201727" cy="2898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简单说，</a:t>
            </a:r>
            <a:r>
              <a:rPr lang="zh-CN" altLang="en-US" dirty="0"/>
              <a:t>后端负责取出数据，前端负责呈现数据。</a:t>
            </a:r>
          </a:p>
        </p:txBody>
      </p:sp>
    </p:spTree>
    <p:extLst>
      <p:ext uri="{BB962C8B-B14F-4D97-AF65-F5344CB8AC3E}">
        <p14:creationId xmlns:p14="http://schemas.microsoft.com/office/powerpoint/2010/main" val="27641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20291"/>
            <a:ext cx="10515600" cy="315667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这个解释可能并不准确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1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2992581"/>
            <a:ext cx="8000999" cy="31843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 “通讯录” 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7818" y="3057235"/>
            <a:ext cx="7335982" cy="311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 smtClean="0"/>
              <a:t>MVC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361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0745" y="213966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Model   ---   </a:t>
            </a:r>
            <a:r>
              <a:rPr lang="zh-CN" altLang="en-US" dirty="0" smtClean="0"/>
              <a:t>模型  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View     ---    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Controller    ---  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900</Words>
  <Application>Microsoft Office PowerPoint</Application>
  <PresentationFormat>宽屏</PresentationFormat>
  <Paragraphs>173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前端后端那些事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前端后端那些事</dc:title>
  <dc:creator>rccoder PC</dc:creator>
  <cp:lastModifiedBy>rccoder PC</cp:lastModifiedBy>
  <cp:revision>54</cp:revision>
  <dcterms:created xsi:type="dcterms:W3CDTF">2015-07-31T10:46:52Z</dcterms:created>
  <dcterms:modified xsi:type="dcterms:W3CDTF">2015-07-31T13:23:58Z</dcterms:modified>
</cp:coreProperties>
</file>