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sldIdLst>
    <p:sldId id="256" r:id="rId3"/>
    <p:sldId id="269" r:id="rId4"/>
    <p:sldId id="258" r:id="rId5"/>
    <p:sldId id="1715" r:id="rId6"/>
    <p:sldId id="1717" r:id="rId7"/>
    <p:sldId id="1716" r:id="rId8"/>
    <p:sldId id="1728" r:id="rId9"/>
    <p:sldId id="1741" r:id="rId10"/>
    <p:sldId id="1742" r:id="rId11"/>
    <p:sldId id="1739" r:id="rId12"/>
    <p:sldId id="1745" r:id="rId13"/>
    <p:sldId id="1746" r:id="rId15"/>
    <p:sldId id="1747" r:id="rId16"/>
    <p:sldId id="1748" r:id="rId17"/>
    <p:sldId id="1749" r:id="rId18"/>
    <p:sldId id="173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qing Wang" initials="YW" lastIdx="1" clrIdx="0"/>
  <p:cmAuthor id="2" name="Yuqing Wang (International Supplier)" initials="YW(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3AFAEF-C613-415C-88AA-EC91B1262FE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E0B429-5DEE-4AC1-B8F1-F057F97D77AD}">
      <dgm:prSet phldrT="[Text]" custT="1"/>
      <dgm:spPr/>
      <dgm:t>
        <a:bodyPr/>
        <a:lstStyle/>
        <a:p>
          <a:r>
            <a:rPr lang="zh-CN" altLang="en-US" sz="1600" dirty="0"/>
            <a:t>数据收集及预处理</a:t>
          </a:r>
          <a:endParaRPr lang="en-US" sz="1600" dirty="0"/>
        </a:p>
      </dgm:t>
    </dgm:pt>
    <dgm:pt modelId="{89785933-5AE4-4C21-810E-06EC0BBE4931}" cxnId="{F529E43C-B1E0-4DB4-AB64-7DCAA2291888}" type="parTrans">
      <dgm:prSet/>
      <dgm:spPr/>
      <dgm:t>
        <a:bodyPr/>
        <a:lstStyle/>
        <a:p>
          <a:endParaRPr lang="en-US"/>
        </a:p>
      </dgm:t>
    </dgm:pt>
    <dgm:pt modelId="{9991DC34-8968-4776-9C7C-51EDA450587E}" cxnId="{F529E43C-B1E0-4DB4-AB64-7DCAA2291888}" type="sibTrans">
      <dgm:prSet/>
      <dgm:spPr/>
      <dgm:t>
        <a:bodyPr/>
        <a:lstStyle/>
        <a:p>
          <a:endParaRPr lang="en-US"/>
        </a:p>
      </dgm:t>
    </dgm:pt>
    <dgm:pt modelId="{EBA30CB4-1BEB-42F1-88EA-5548F95C9EF4}">
      <dgm:prSet phldrT="[Text]" custT="1"/>
      <dgm:spPr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t" anchorCtr="0"/>
        <a:lstStyle/>
        <a:p>
          <a:r>
            <a:rPr lang="zh-CN" alt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初始学习率：</a:t>
          </a: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0.001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</dgm:t>
    </dgm:pt>
    <dgm:pt modelId="{4CC5FFD5-316E-4548-9F83-B997E94B89B0}" cxnId="{40B7AA86-5C66-4E22-95A8-503C4973DEE2}" type="parTrans">
      <dgm:prSet/>
      <dgm:spPr/>
      <dgm:t>
        <a:bodyPr/>
        <a:lstStyle/>
        <a:p>
          <a:endParaRPr lang="en-US"/>
        </a:p>
      </dgm:t>
    </dgm:pt>
    <dgm:pt modelId="{CB6DCD54-60B1-4F33-980E-39CE2A7D82EF}" cxnId="{40B7AA86-5C66-4E22-95A8-503C4973DEE2}" type="sibTrans">
      <dgm:prSet/>
      <dgm:spPr/>
      <dgm:t>
        <a:bodyPr/>
        <a:lstStyle/>
        <a:p>
          <a:endParaRPr lang="en-US"/>
        </a:p>
      </dgm:t>
    </dgm:pt>
    <dgm:pt modelId="{210FE4F8-7C37-4809-87AD-C89289A227A9}">
      <dgm:prSet phldrT="[Text]"/>
      <dgm:spPr/>
      <dgm:t>
        <a:bodyPr/>
        <a:lstStyle/>
        <a:p>
          <a:r>
            <a:rPr lang="zh-CN" altLang="en-US" dirty="0"/>
            <a:t>构建</a:t>
          </a:r>
          <a:r>
            <a:rPr lang="en-US" altLang="zh-CN" dirty="0"/>
            <a:t>LSTM</a:t>
          </a:r>
          <a:r>
            <a:rPr lang="zh-CN" altLang="en-US" dirty="0"/>
            <a:t>网络</a:t>
          </a:r>
          <a:endParaRPr lang="en-US" dirty="0"/>
        </a:p>
      </dgm:t>
    </dgm:pt>
    <dgm:pt modelId="{6D709E5C-2A4B-41CE-A82E-08FA1214F243}" cxnId="{CB0B2B36-C17C-47C6-944B-E02C08C479CB}" type="parTrans">
      <dgm:prSet/>
      <dgm:spPr/>
      <dgm:t>
        <a:bodyPr/>
        <a:lstStyle/>
        <a:p>
          <a:endParaRPr lang="en-US"/>
        </a:p>
      </dgm:t>
    </dgm:pt>
    <dgm:pt modelId="{18336FC2-DAC8-428F-972C-22D22B880AE9}" cxnId="{CB0B2B36-C17C-47C6-944B-E02C08C479CB}" type="sibTrans">
      <dgm:prSet/>
      <dgm:spPr/>
      <dgm:t>
        <a:bodyPr/>
        <a:lstStyle/>
        <a:p>
          <a:endParaRPr lang="en-US"/>
        </a:p>
      </dgm:t>
    </dgm:pt>
    <dgm:pt modelId="{BEF0E031-6BEE-4360-820C-385C31E2501C}">
      <dgm:prSet phldrT="[Text]" custT="1"/>
      <dgm:spPr/>
      <dgm:t>
        <a:bodyPr/>
        <a:lstStyle/>
        <a:p>
          <a:r>
            <a:rPr lang="zh-CN" altLang="en-US" sz="1200" dirty="0"/>
            <a:t>加载</a:t>
          </a:r>
          <a:r>
            <a:rPr lang="en-US" altLang="zh-CN" sz="1200" dirty="0"/>
            <a:t>checkpoint</a:t>
          </a:r>
          <a:endParaRPr lang="en-US" sz="1200" dirty="0"/>
        </a:p>
      </dgm:t>
    </dgm:pt>
    <dgm:pt modelId="{3B92EAED-0776-4D1E-A696-A55407B92960}" cxnId="{D30DD26F-CC50-4A02-BDB0-D550E4AD41DF}" type="parTrans">
      <dgm:prSet/>
      <dgm:spPr/>
      <dgm:t>
        <a:bodyPr/>
        <a:lstStyle/>
        <a:p>
          <a:endParaRPr lang="en-US"/>
        </a:p>
      </dgm:t>
    </dgm:pt>
    <dgm:pt modelId="{2BC20E87-EC8E-4754-90B1-F0FA0A7CD82B}" cxnId="{D30DD26F-CC50-4A02-BDB0-D550E4AD41DF}" type="sibTrans">
      <dgm:prSet/>
      <dgm:spPr/>
      <dgm:t>
        <a:bodyPr/>
        <a:lstStyle/>
        <a:p>
          <a:endParaRPr lang="en-US"/>
        </a:p>
      </dgm:t>
    </dgm:pt>
    <dgm:pt modelId="{24CBC319-9912-46CD-A81D-38C2BB713844}">
      <dgm:prSet phldrT="[Text]"/>
      <dgm:spPr/>
      <dgm:t>
        <a:bodyPr/>
        <a:lstStyle/>
        <a:p>
          <a:r>
            <a:rPr lang="zh-CN" altLang="en-US" dirty="0"/>
            <a:t>模型训练</a:t>
          </a:r>
          <a:endParaRPr lang="en-US" dirty="0"/>
        </a:p>
      </dgm:t>
    </dgm:pt>
    <dgm:pt modelId="{83D96E27-F5E8-423F-9C2A-503E1D0001E4}" cxnId="{60485614-0BF1-4057-8D94-5F14E3C286D5}" type="parTrans">
      <dgm:prSet/>
      <dgm:spPr/>
      <dgm:t>
        <a:bodyPr/>
        <a:lstStyle/>
        <a:p>
          <a:endParaRPr lang="en-US"/>
        </a:p>
      </dgm:t>
    </dgm:pt>
    <dgm:pt modelId="{EF496E16-ED34-4AA0-940E-42C30B87D9FF}" cxnId="{60485614-0BF1-4057-8D94-5F14E3C286D5}" type="sibTrans">
      <dgm:prSet/>
      <dgm:spPr/>
      <dgm:t>
        <a:bodyPr/>
        <a:lstStyle/>
        <a:p>
          <a:endParaRPr lang="en-US"/>
        </a:p>
      </dgm:t>
    </dgm:pt>
    <dgm:pt modelId="{72734D70-D7C6-48DF-8782-AF8596BD6ED3}">
      <dgm:prSet phldrT="[Text]"/>
      <dgm:spPr/>
      <dgm:t>
        <a:bodyPr/>
        <a:lstStyle/>
        <a:p>
          <a:r>
            <a:rPr lang="zh-CN" altLang="en-US" dirty="0"/>
            <a:t>模型参数配置</a:t>
          </a:r>
          <a:endParaRPr lang="en-US" dirty="0"/>
        </a:p>
      </dgm:t>
    </dgm:pt>
    <dgm:pt modelId="{508DB7A1-065D-49E7-8A41-D96E4361C8A1}" cxnId="{FDC4813A-9492-4D8B-BA1E-9E5F62C1B551}" type="parTrans">
      <dgm:prSet/>
      <dgm:spPr/>
      <dgm:t>
        <a:bodyPr/>
        <a:lstStyle/>
        <a:p>
          <a:endParaRPr lang="en-US"/>
        </a:p>
      </dgm:t>
    </dgm:pt>
    <dgm:pt modelId="{4D1AA03A-1A26-4E0F-9E40-88612850C8F3}" cxnId="{FDC4813A-9492-4D8B-BA1E-9E5F62C1B551}" type="sibTrans">
      <dgm:prSet/>
      <dgm:spPr/>
      <dgm:t>
        <a:bodyPr/>
        <a:lstStyle/>
        <a:p>
          <a:endParaRPr lang="en-US"/>
        </a:p>
      </dgm:t>
    </dgm:pt>
    <dgm:pt modelId="{E958A7C6-418E-46BB-973B-85764549DF17}">
      <dgm:prSet phldrT="[Text]"/>
      <dgm:spPr/>
      <dgm:t>
        <a:bodyPr/>
        <a:lstStyle/>
        <a:p>
          <a:r>
            <a:rPr lang="zh-CN" altLang="en-US" dirty="0"/>
            <a:t>唐诗预测</a:t>
          </a:r>
          <a:endParaRPr lang="en-US" dirty="0"/>
        </a:p>
      </dgm:t>
    </dgm:pt>
    <dgm:pt modelId="{19FF70F2-0A77-4C10-AC7A-27B1D267B0B8}" cxnId="{D6D46CAA-EBDD-4D59-A4E3-B652564B8750}" type="parTrans">
      <dgm:prSet/>
      <dgm:spPr/>
      <dgm:t>
        <a:bodyPr/>
        <a:lstStyle/>
        <a:p>
          <a:endParaRPr lang="en-US"/>
        </a:p>
      </dgm:t>
    </dgm:pt>
    <dgm:pt modelId="{7A796420-6104-457F-A8D1-14BF748A168E}" cxnId="{D6D46CAA-EBDD-4D59-A4E3-B652564B8750}" type="sibTrans">
      <dgm:prSet/>
      <dgm:spPr/>
      <dgm:t>
        <a:bodyPr/>
        <a:lstStyle/>
        <a:p>
          <a:endParaRPr lang="en-US"/>
        </a:p>
      </dgm:t>
    </dgm:pt>
    <dgm:pt modelId="{87EB56C3-82D4-47B9-8BB7-D921D577E5ED}">
      <dgm:prSet phldrT="[Text]" custT="1"/>
      <dgm:spPr/>
      <dgm:t>
        <a:bodyPr/>
        <a:lstStyle/>
        <a:p>
          <a:r>
            <a:rPr lang="zh-CN" altLang="en-US" sz="1200" dirty="0">
              <a:latin typeface="+mj-ea"/>
              <a:ea typeface="+mj-ea"/>
            </a:rPr>
            <a:t>收集</a:t>
          </a:r>
          <a:r>
            <a:rPr lang="en-US" sz="1200" dirty="0">
              <a:latin typeface="+mj-ea"/>
              <a:ea typeface="+mj-ea"/>
            </a:rPr>
            <a:t>57592</a:t>
          </a:r>
          <a:r>
            <a:rPr lang="zh-CN" sz="1200" dirty="0">
              <a:latin typeface="+mj-ea"/>
              <a:ea typeface="+mj-ea"/>
            </a:rPr>
            <a:t>首唐诗</a:t>
          </a:r>
          <a:endParaRPr lang="en-US" sz="1200" dirty="0">
            <a:latin typeface="+mj-ea"/>
            <a:ea typeface="+mj-ea"/>
          </a:endParaRPr>
        </a:p>
      </dgm:t>
    </dgm:pt>
    <dgm:pt modelId="{D2CB6AA7-46E0-4B48-9149-7CB3C601F619}" cxnId="{1F58A6A6-C90D-46AA-B655-E18B77F5CEE7}" type="parTrans">
      <dgm:prSet/>
      <dgm:spPr/>
      <dgm:t>
        <a:bodyPr/>
        <a:lstStyle/>
        <a:p>
          <a:endParaRPr lang="en-US"/>
        </a:p>
      </dgm:t>
    </dgm:pt>
    <dgm:pt modelId="{66C5ADDE-B42D-4F4D-A398-39424888232B}" cxnId="{1F58A6A6-C90D-46AA-B655-E18B77F5CEE7}" type="sibTrans">
      <dgm:prSet/>
      <dgm:spPr/>
      <dgm:t>
        <a:bodyPr/>
        <a:lstStyle/>
        <a:p>
          <a:endParaRPr lang="en-US"/>
        </a:p>
      </dgm:t>
    </dgm:pt>
    <dgm:pt modelId="{1E3BDD9A-81CE-4940-8A57-A762F3654446}">
      <dgm:prSet phldrT="[Text]" custT="1"/>
      <dgm:spPr/>
      <dgm:t>
        <a:bodyPr/>
        <a:lstStyle/>
        <a:p>
          <a:r>
            <a:rPr lang="zh-CN" altLang="en-US" sz="1200" dirty="0">
              <a:latin typeface="+mj-ea"/>
              <a:ea typeface="+mj-ea"/>
            </a:rPr>
            <a:t>数据清洗          （</a:t>
          </a:r>
          <a:r>
            <a:rPr lang="zh-CN" sz="1200" dirty="0">
              <a:latin typeface="+mj-ea"/>
              <a:ea typeface="+mj-ea"/>
            </a:rPr>
            <a:t>诗名</a:t>
          </a:r>
          <a:r>
            <a:rPr lang="en-US" sz="1200" dirty="0">
              <a:latin typeface="+mj-ea"/>
              <a:ea typeface="+mj-ea"/>
            </a:rPr>
            <a:t>::</a:t>
          </a:r>
          <a:r>
            <a:rPr lang="zh-CN" sz="1200" dirty="0">
              <a:latin typeface="+mj-ea"/>
              <a:ea typeface="+mj-ea"/>
            </a:rPr>
            <a:t>诗人</a:t>
          </a:r>
          <a:r>
            <a:rPr lang="en-US" sz="1200" dirty="0">
              <a:latin typeface="+mj-ea"/>
              <a:ea typeface="+mj-ea"/>
            </a:rPr>
            <a:t>::</a:t>
          </a:r>
          <a:r>
            <a:rPr lang="zh-CN" sz="1200" dirty="0">
              <a:latin typeface="+mj-ea"/>
              <a:ea typeface="+mj-ea"/>
            </a:rPr>
            <a:t>诗句</a:t>
          </a:r>
          <a:r>
            <a:rPr lang="zh-CN" altLang="en-US" sz="1200" dirty="0">
              <a:latin typeface="+mj-ea"/>
              <a:ea typeface="+mj-ea"/>
            </a:rPr>
            <a:t>）</a:t>
          </a:r>
          <a:endParaRPr lang="en-US" sz="1200" dirty="0">
            <a:latin typeface="+mj-ea"/>
            <a:ea typeface="+mj-ea"/>
          </a:endParaRPr>
        </a:p>
      </dgm:t>
    </dgm:pt>
    <dgm:pt modelId="{E978728F-7F73-46B4-9CB2-24B6B07F550A}" cxnId="{80C1D71A-9A89-4E6B-8670-53D09303CCCD}" type="parTrans">
      <dgm:prSet/>
      <dgm:spPr/>
      <dgm:t>
        <a:bodyPr/>
        <a:lstStyle/>
        <a:p>
          <a:endParaRPr lang="en-US"/>
        </a:p>
      </dgm:t>
    </dgm:pt>
    <dgm:pt modelId="{B092E527-62F1-4E3C-80FD-DEE2BBB981A9}" cxnId="{80C1D71A-9A89-4E6B-8670-53D09303CCCD}" type="sibTrans">
      <dgm:prSet/>
      <dgm:spPr/>
      <dgm:t>
        <a:bodyPr/>
        <a:lstStyle/>
        <a:p>
          <a:endParaRPr lang="en-US"/>
        </a:p>
      </dgm:t>
    </dgm:pt>
    <dgm:pt modelId="{47F0CC13-BB65-41FF-A01A-451FFCF31494}">
      <dgm:prSet phldrT="[Text]" custT="1"/>
      <dgm:spPr/>
      <dgm:t>
        <a:bodyPr/>
        <a:lstStyle/>
        <a:p>
          <a:r>
            <a:rPr lang="zh-CN" sz="1200" dirty="0">
              <a:latin typeface="+mj-ea"/>
              <a:ea typeface="+mj-ea"/>
            </a:rPr>
            <a:t>统计词频</a:t>
          </a:r>
          <a:endParaRPr lang="en-US" sz="1200" dirty="0">
            <a:latin typeface="+mj-ea"/>
            <a:ea typeface="+mj-ea"/>
          </a:endParaRPr>
        </a:p>
      </dgm:t>
    </dgm:pt>
    <dgm:pt modelId="{7AC2A66C-BA22-458E-B2B6-C857C89E2E18}" cxnId="{F3ACC138-32DA-4327-BE1B-476AEE725C47}" type="parTrans">
      <dgm:prSet/>
      <dgm:spPr/>
      <dgm:t>
        <a:bodyPr/>
        <a:lstStyle/>
        <a:p>
          <a:endParaRPr lang="en-US"/>
        </a:p>
      </dgm:t>
    </dgm:pt>
    <dgm:pt modelId="{ADA5DFBC-B51B-4C1B-AE5D-64C77F556ACB}" cxnId="{F3ACC138-32DA-4327-BE1B-476AEE725C47}" type="sibTrans">
      <dgm:prSet/>
      <dgm:spPr/>
      <dgm:t>
        <a:bodyPr/>
        <a:lstStyle/>
        <a:p>
          <a:endParaRPr lang="en-US"/>
        </a:p>
      </dgm:t>
    </dgm:pt>
    <dgm:pt modelId="{591971BB-762B-49C3-BA83-96F86A469157}">
      <dgm:prSet phldrT="[Text]" custT="1"/>
      <dgm:spPr/>
      <dgm:t>
        <a:bodyPr/>
        <a:lstStyle/>
        <a:p>
          <a:r>
            <a:rPr lang="zh-CN" altLang="en-US" sz="1200" dirty="0">
              <a:latin typeface="+mj-ea"/>
              <a:ea typeface="+mj-ea"/>
            </a:rPr>
            <a:t>生成字库</a:t>
          </a:r>
          <a:endParaRPr lang="en-US" sz="1200" dirty="0">
            <a:latin typeface="+mj-ea"/>
            <a:ea typeface="+mj-ea"/>
          </a:endParaRPr>
        </a:p>
      </dgm:t>
    </dgm:pt>
    <dgm:pt modelId="{8666CB0B-7901-472D-8B03-B5FBAA797DDA}" cxnId="{616FD975-DBCE-40C4-804B-3A0043888F2D}" type="parTrans">
      <dgm:prSet/>
      <dgm:spPr/>
      <dgm:t>
        <a:bodyPr/>
        <a:lstStyle/>
        <a:p>
          <a:endParaRPr lang="en-US"/>
        </a:p>
      </dgm:t>
    </dgm:pt>
    <dgm:pt modelId="{C39AE20C-27CE-4316-A6CA-51C49DD588DD}" cxnId="{616FD975-DBCE-40C4-804B-3A0043888F2D}" type="sibTrans">
      <dgm:prSet/>
      <dgm:spPr/>
      <dgm:t>
        <a:bodyPr/>
        <a:lstStyle/>
        <a:p>
          <a:endParaRPr lang="en-US"/>
        </a:p>
      </dgm:t>
    </dgm:pt>
    <dgm:pt modelId="{5162DC90-8C3B-44F3-A773-70EB6F341F56}">
      <dgm:prSet phldrT="[Text]" custT="1"/>
      <dgm:spPr/>
      <dgm:t>
        <a:bodyPr/>
        <a:lstStyle/>
        <a:p>
          <a:r>
            <a:rPr lang="zh-CN" altLang="en-US" sz="1200" dirty="0">
              <a:latin typeface="+mj-ea"/>
              <a:ea typeface="+mj-ea"/>
            </a:rPr>
            <a:t>生成诗向量</a:t>
          </a:r>
          <a:endParaRPr lang="en-US" sz="1200" dirty="0">
            <a:latin typeface="+mj-ea"/>
            <a:ea typeface="+mj-ea"/>
          </a:endParaRPr>
        </a:p>
      </dgm:t>
    </dgm:pt>
    <dgm:pt modelId="{6A44672E-6DF4-4F38-A483-FA961183A81B}" cxnId="{DD1E0DA5-37C8-49FF-8FBF-6B9CFDBDA4F5}" type="parTrans">
      <dgm:prSet/>
      <dgm:spPr/>
      <dgm:t>
        <a:bodyPr/>
        <a:lstStyle/>
        <a:p>
          <a:endParaRPr lang="en-US"/>
        </a:p>
      </dgm:t>
    </dgm:pt>
    <dgm:pt modelId="{85942B9D-F3F9-43A4-A4C5-FDCE0D29CB73}" cxnId="{DD1E0DA5-37C8-49FF-8FBF-6B9CFDBDA4F5}" type="sibTrans">
      <dgm:prSet/>
      <dgm:spPr/>
      <dgm:t>
        <a:bodyPr/>
        <a:lstStyle/>
        <a:p>
          <a:endParaRPr lang="en-US"/>
        </a:p>
      </dgm:t>
    </dgm:pt>
    <dgm:pt modelId="{AC6D6280-1457-4331-B947-203AB828256A}">
      <dgm:prSet phldrT="[Text]" custT="1"/>
      <dgm:spPr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t" anchorCtr="0"/>
        <a:lstStyle/>
        <a:p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Batch Size:64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</dgm:t>
    </dgm:pt>
    <dgm:pt modelId="{8F5AE2DF-1EFD-44CA-9DFB-A41DE7060F0B}" cxnId="{5E5D1E05-D15A-4668-B85D-39C555B270E0}" type="parTrans">
      <dgm:prSet/>
      <dgm:spPr/>
      <dgm:t>
        <a:bodyPr/>
        <a:lstStyle/>
        <a:p>
          <a:endParaRPr lang="en-US"/>
        </a:p>
      </dgm:t>
    </dgm:pt>
    <dgm:pt modelId="{8191D2B1-401C-4BFC-B17A-348E7FD919DB}" cxnId="{5E5D1E05-D15A-4668-B85D-39C555B270E0}" type="sibTrans">
      <dgm:prSet/>
      <dgm:spPr/>
      <dgm:t>
        <a:bodyPr/>
        <a:lstStyle/>
        <a:p>
          <a:endParaRPr lang="en-US"/>
        </a:p>
      </dgm:t>
    </dgm:pt>
    <dgm:pt modelId="{B1B88494-BC93-4F9F-87F8-20971375A771}">
      <dgm:prSet phldrT="[Text]" custT="1"/>
      <dgm:spPr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t" anchorCtr="0"/>
        <a:lstStyle/>
        <a:p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Hidden_layers:128</a:t>
          </a:r>
        </a:p>
      </dgm:t>
    </dgm:pt>
    <dgm:pt modelId="{0A6B9D50-940E-4A16-994D-B4D1451D4053}" cxnId="{2BAEC81D-A2FA-4817-B46B-91060C93F8B9}" type="parTrans">
      <dgm:prSet/>
      <dgm:spPr/>
      <dgm:t>
        <a:bodyPr/>
        <a:lstStyle/>
        <a:p>
          <a:endParaRPr lang="en-US"/>
        </a:p>
      </dgm:t>
    </dgm:pt>
    <dgm:pt modelId="{05842D97-F42A-4347-812E-07D04374C44A}" cxnId="{2BAEC81D-A2FA-4817-B46B-91060C93F8B9}" type="sibTrans">
      <dgm:prSet/>
      <dgm:spPr/>
      <dgm:t>
        <a:bodyPr/>
        <a:lstStyle/>
        <a:p>
          <a:endParaRPr lang="en-US"/>
        </a:p>
      </dgm:t>
    </dgm:pt>
    <dgm:pt modelId="{B3B43E7B-6B7B-4A75-A7C9-094982CD456E}">
      <dgm:prSet phldrT="[Text]" custT="1"/>
      <dgm:spPr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t" anchorCtr="0"/>
        <a:lstStyle/>
        <a:p>
          <a:r>
            <a:rPr lang="zh-CN" alt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学习衰减率：</a:t>
          </a: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0.95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</dgm:t>
    </dgm:pt>
    <dgm:pt modelId="{03EEEC97-1AF1-4523-B72F-1836E0DAAB35}" cxnId="{1BBFDA57-798A-42EC-9AD8-8D744BA7F38B}" type="parTrans">
      <dgm:prSet/>
      <dgm:spPr/>
      <dgm:t>
        <a:bodyPr/>
        <a:lstStyle/>
        <a:p>
          <a:endParaRPr lang="en-US"/>
        </a:p>
      </dgm:t>
    </dgm:pt>
    <dgm:pt modelId="{C01C9B3C-0788-42FB-A83E-AB89703AAEDD}" cxnId="{1BBFDA57-798A-42EC-9AD8-8D744BA7F38B}" type="sibTrans">
      <dgm:prSet/>
      <dgm:spPr/>
      <dgm:t>
        <a:bodyPr/>
        <a:lstStyle/>
        <a:p>
          <a:endParaRPr lang="en-US"/>
        </a:p>
      </dgm:t>
    </dgm:pt>
    <dgm:pt modelId="{21FFCBF9-D079-4228-A051-ACD0652BD1E7}">
      <dgm:prSet custT="1"/>
      <dgm:spPr/>
      <dgm:t>
        <a:bodyPr/>
        <a:lstStyle/>
        <a:p>
          <a:r>
            <a:rPr lang="en-US" altLang="zh-CN" sz="1200" dirty="0">
              <a:latin typeface="+mj-ea"/>
              <a:ea typeface="+mj-ea"/>
            </a:rPr>
            <a:t>LSTM</a:t>
          </a:r>
          <a:r>
            <a:rPr lang="zh-CN" altLang="en-US" sz="1200" dirty="0">
              <a:latin typeface="+mj-ea"/>
              <a:ea typeface="+mj-ea"/>
            </a:rPr>
            <a:t>层</a:t>
          </a:r>
          <a:endParaRPr lang="en-US" sz="1200" dirty="0">
            <a:latin typeface="+mj-ea"/>
            <a:ea typeface="+mj-ea"/>
          </a:endParaRPr>
        </a:p>
      </dgm:t>
    </dgm:pt>
    <dgm:pt modelId="{90EDFFB6-0EF6-4CC1-91F6-A67CEC4C3CF5}" cxnId="{AA9BDF19-98F6-4517-905D-FCFCE726DE59}" type="parTrans">
      <dgm:prSet/>
      <dgm:spPr/>
      <dgm:t>
        <a:bodyPr/>
        <a:lstStyle/>
        <a:p>
          <a:endParaRPr lang="en-US"/>
        </a:p>
      </dgm:t>
    </dgm:pt>
    <dgm:pt modelId="{0A29E907-3EA1-46B2-8C69-141FE0B3B82C}" cxnId="{AA9BDF19-98F6-4517-905D-FCFCE726DE59}" type="sibTrans">
      <dgm:prSet/>
      <dgm:spPr/>
      <dgm:t>
        <a:bodyPr/>
        <a:lstStyle/>
        <a:p>
          <a:endParaRPr lang="en-US"/>
        </a:p>
      </dgm:t>
    </dgm:pt>
    <dgm:pt modelId="{02503B8C-D262-4294-BA8B-FF80D6486BE2}">
      <dgm:prSet custT="1"/>
      <dgm:spPr/>
      <dgm:t>
        <a:bodyPr/>
        <a:lstStyle/>
        <a:p>
          <a:r>
            <a:rPr lang="en-US" sz="1200" dirty="0">
              <a:latin typeface="+mj-ea"/>
              <a:ea typeface="+mj-ea"/>
            </a:rPr>
            <a:t>LSTM</a:t>
          </a:r>
          <a:r>
            <a:rPr lang="zh-CN" altLang="en-US" sz="1200" dirty="0">
              <a:latin typeface="+mj-ea"/>
              <a:ea typeface="+mj-ea"/>
            </a:rPr>
            <a:t>层</a:t>
          </a:r>
          <a:endParaRPr lang="en-US" sz="1200" dirty="0">
            <a:latin typeface="+mj-ea"/>
            <a:ea typeface="+mj-ea"/>
          </a:endParaRPr>
        </a:p>
      </dgm:t>
    </dgm:pt>
    <dgm:pt modelId="{9CE8E416-B41C-4D20-B35E-E2863839F80D}" cxnId="{7AC43043-B904-4DAB-904F-4230CC634FE6}" type="parTrans">
      <dgm:prSet/>
      <dgm:spPr/>
      <dgm:t>
        <a:bodyPr/>
        <a:lstStyle/>
        <a:p>
          <a:endParaRPr lang="en-US"/>
        </a:p>
      </dgm:t>
    </dgm:pt>
    <dgm:pt modelId="{1C32FDCD-2A54-4534-B5A0-8166831EF474}" cxnId="{7AC43043-B904-4DAB-904F-4230CC634FE6}" type="sibTrans">
      <dgm:prSet/>
      <dgm:spPr/>
      <dgm:t>
        <a:bodyPr/>
        <a:lstStyle/>
        <a:p>
          <a:endParaRPr lang="en-US"/>
        </a:p>
      </dgm:t>
    </dgm:pt>
    <dgm:pt modelId="{58E59BFD-E7D0-4244-B993-05079F6230E2}">
      <dgm:prSet custT="1"/>
      <dgm:spPr/>
      <dgm:t>
        <a:bodyPr/>
        <a:lstStyle/>
        <a:p>
          <a:r>
            <a:rPr lang="en-US" sz="1200" dirty="0" err="1">
              <a:latin typeface="+mj-ea"/>
              <a:ea typeface="+mj-ea"/>
            </a:rPr>
            <a:t>Softmax</a:t>
          </a:r>
          <a:endParaRPr lang="en-US" sz="1200" dirty="0">
            <a:latin typeface="+mj-ea"/>
            <a:ea typeface="+mj-ea"/>
          </a:endParaRPr>
        </a:p>
      </dgm:t>
    </dgm:pt>
    <dgm:pt modelId="{A4381F65-E1F9-4F01-B1EA-ECC0C1612330}" cxnId="{72E52B94-DD85-41D9-A73D-91AF76C8B793}" type="parTrans">
      <dgm:prSet/>
      <dgm:spPr/>
      <dgm:t>
        <a:bodyPr/>
        <a:lstStyle/>
        <a:p>
          <a:endParaRPr lang="en-US"/>
        </a:p>
      </dgm:t>
    </dgm:pt>
    <dgm:pt modelId="{0DF80D42-6B9D-498C-802E-374A8D40FC43}" cxnId="{72E52B94-DD85-41D9-A73D-91AF76C8B793}" type="sibTrans">
      <dgm:prSet/>
      <dgm:spPr/>
      <dgm:t>
        <a:bodyPr/>
        <a:lstStyle/>
        <a:p>
          <a:endParaRPr lang="en-US"/>
        </a:p>
      </dgm:t>
    </dgm:pt>
    <dgm:pt modelId="{0E57DC64-DC5B-416C-857D-3FC104E8162A}">
      <dgm:prSet custT="1"/>
      <dgm:spPr/>
      <dgm:t>
        <a:bodyPr/>
        <a:lstStyle/>
        <a:p>
          <a:endParaRPr lang="en-US" sz="1200" dirty="0">
            <a:latin typeface="+mj-ea"/>
            <a:ea typeface="+mj-ea"/>
          </a:endParaRPr>
        </a:p>
      </dgm:t>
    </dgm:pt>
    <dgm:pt modelId="{983FF315-0430-4A0D-9DBB-6BCA3F8C61FF}" cxnId="{F46E722C-4D97-479D-9BA2-BACA2DF79FC0}" type="parTrans">
      <dgm:prSet/>
      <dgm:spPr/>
      <dgm:t>
        <a:bodyPr/>
        <a:lstStyle/>
        <a:p>
          <a:endParaRPr lang="en-US"/>
        </a:p>
      </dgm:t>
    </dgm:pt>
    <dgm:pt modelId="{1BE5C39D-9CA0-4926-B893-7A63F9E8D062}" cxnId="{F46E722C-4D97-479D-9BA2-BACA2DF79FC0}" type="sibTrans">
      <dgm:prSet/>
      <dgm:spPr/>
      <dgm:t>
        <a:bodyPr/>
        <a:lstStyle/>
        <a:p>
          <a:endParaRPr lang="en-US"/>
        </a:p>
      </dgm:t>
    </dgm:pt>
    <dgm:pt modelId="{E5D9B38E-8538-4F47-AC47-B9BE80497391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定义输入输出表示</a:t>
          </a:r>
          <a:endParaRPr lang="en-US" sz="1200" dirty="0">
            <a:latin typeface="+mn-lt"/>
            <a:ea typeface="+mj-ea"/>
          </a:endParaRPr>
        </a:p>
      </dgm:t>
    </dgm:pt>
    <dgm:pt modelId="{85D68D7D-AE30-406E-B164-2B3F6EFB9506}" cxnId="{35CE9CF5-DA55-4131-8983-859C0DE2AC81}" type="parTrans">
      <dgm:prSet/>
      <dgm:spPr/>
      <dgm:t>
        <a:bodyPr/>
        <a:lstStyle/>
        <a:p>
          <a:endParaRPr lang="en-US"/>
        </a:p>
      </dgm:t>
    </dgm:pt>
    <dgm:pt modelId="{3CF954DE-FA87-4C27-814F-6DA6119C3C4D}" cxnId="{35CE9CF5-DA55-4131-8983-859C0DE2AC81}" type="sibTrans">
      <dgm:prSet/>
      <dgm:spPr/>
      <dgm:t>
        <a:bodyPr/>
        <a:lstStyle/>
        <a:p>
          <a:endParaRPr lang="en-US"/>
        </a:p>
      </dgm:t>
    </dgm:pt>
    <dgm:pt modelId="{03721F47-C015-49C6-AA50-836A5282A095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调用构建的网络</a:t>
          </a:r>
          <a:endParaRPr lang="en-US" sz="1200" dirty="0">
            <a:latin typeface="+mn-lt"/>
            <a:ea typeface="+mj-ea"/>
          </a:endParaRPr>
        </a:p>
      </dgm:t>
    </dgm:pt>
    <dgm:pt modelId="{781B9559-1B7B-4106-9606-4FD5B44856AA}" cxnId="{FFDD7203-BC18-4DDE-93D9-5D20611ABF44}" type="parTrans">
      <dgm:prSet/>
      <dgm:spPr/>
      <dgm:t>
        <a:bodyPr/>
        <a:lstStyle/>
        <a:p>
          <a:endParaRPr lang="en-US"/>
        </a:p>
      </dgm:t>
    </dgm:pt>
    <dgm:pt modelId="{2015F317-4F28-4379-A473-F91FD240EEE4}" cxnId="{FFDD7203-BC18-4DDE-93D9-5D20611ABF44}" type="sibTrans">
      <dgm:prSet/>
      <dgm:spPr/>
      <dgm:t>
        <a:bodyPr/>
        <a:lstStyle/>
        <a:p>
          <a:endParaRPr lang="en-US"/>
        </a:p>
      </dgm:t>
    </dgm:pt>
    <dgm:pt modelId="{33EAB5D2-4105-4924-92A0-E4A092D8765F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调用损失函数</a:t>
          </a:r>
          <a:endParaRPr lang="en-US" sz="1200" dirty="0">
            <a:latin typeface="+mn-lt"/>
            <a:ea typeface="+mj-ea"/>
          </a:endParaRPr>
        </a:p>
      </dgm:t>
    </dgm:pt>
    <dgm:pt modelId="{77611221-6355-4772-91CE-28B920F449D2}" cxnId="{2ADA69F6-EE41-4B97-A679-A5297268296A}" type="parTrans">
      <dgm:prSet/>
      <dgm:spPr/>
      <dgm:t>
        <a:bodyPr/>
        <a:lstStyle/>
        <a:p>
          <a:endParaRPr lang="en-US"/>
        </a:p>
      </dgm:t>
    </dgm:pt>
    <dgm:pt modelId="{C33CE4CB-74F6-4E51-A6FB-71B737D4A2F2}" cxnId="{2ADA69F6-EE41-4B97-A679-A5297268296A}" type="sibTrans">
      <dgm:prSet/>
      <dgm:spPr/>
      <dgm:t>
        <a:bodyPr/>
        <a:lstStyle/>
        <a:p>
          <a:endParaRPr lang="en-US"/>
        </a:p>
      </dgm:t>
    </dgm:pt>
    <dgm:pt modelId="{C9BF9BCD-BF72-4067-8E8B-013B58DDE495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最小化损失值，使用</a:t>
          </a:r>
          <a:r>
            <a:rPr lang="en-US" sz="1200" dirty="0">
              <a:latin typeface="+mn-lt"/>
              <a:ea typeface="+mj-ea"/>
            </a:rPr>
            <a:t>Adam</a:t>
          </a:r>
          <a:r>
            <a:rPr lang="zh-CN" sz="1200" dirty="0">
              <a:latin typeface="+mn-lt"/>
              <a:ea typeface="+mj-ea"/>
            </a:rPr>
            <a:t>优化器</a:t>
          </a:r>
          <a:endParaRPr lang="en-US" sz="1200" dirty="0">
            <a:latin typeface="+mn-lt"/>
            <a:ea typeface="+mj-ea"/>
          </a:endParaRPr>
        </a:p>
      </dgm:t>
    </dgm:pt>
    <dgm:pt modelId="{808C58B4-6CC8-4F5A-B012-142BF382926E}" cxnId="{D0BD2105-7806-461C-B736-CE4BB46BE862}" type="parTrans">
      <dgm:prSet/>
      <dgm:spPr/>
      <dgm:t>
        <a:bodyPr/>
        <a:lstStyle/>
        <a:p>
          <a:endParaRPr lang="en-US"/>
        </a:p>
      </dgm:t>
    </dgm:pt>
    <dgm:pt modelId="{D6ABBE51-D0FD-4F05-88A2-8AE6EA0CFE93}" cxnId="{D0BD2105-7806-461C-B736-CE4BB46BE862}" type="sibTrans">
      <dgm:prSet/>
      <dgm:spPr/>
      <dgm:t>
        <a:bodyPr/>
        <a:lstStyle/>
        <a:p>
          <a:endParaRPr lang="en-US"/>
        </a:p>
      </dgm:t>
    </dgm:pt>
    <dgm:pt modelId="{A2650D99-F3BE-4CC9-AE0F-0CA322826589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保存</a:t>
          </a:r>
          <a:r>
            <a:rPr lang="en-US" altLang="zh-CN" sz="1200" dirty="0">
              <a:latin typeface="+mn-lt"/>
              <a:ea typeface="+mj-ea"/>
            </a:rPr>
            <a:t>checkpoint</a:t>
          </a:r>
          <a:endParaRPr lang="en-US" sz="1200" dirty="0">
            <a:latin typeface="+mn-lt"/>
            <a:ea typeface="+mj-ea"/>
          </a:endParaRPr>
        </a:p>
      </dgm:t>
    </dgm:pt>
    <dgm:pt modelId="{2B3702F9-EAB7-4A8B-B645-52525EFB8965}" cxnId="{AA8C8F12-E362-4113-9F3E-F0B0F6959206}" type="parTrans">
      <dgm:prSet/>
      <dgm:spPr/>
      <dgm:t>
        <a:bodyPr/>
        <a:lstStyle/>
        <a:p>
          <a:endParaRPr lang="en-US"/>
        </a:p>
      </dgm:t>
    </dgm:pt>
    <dgm:pt modelId="{12BD24C7-F3F1-45A2-BBF1-B5AF2AD99E11}" cxnId="{AA8C8F12-E362-4113-9F3E-F0B0F6959206}" type="sibTrans">
      <dgm:prSet/>
      <dgm:spPr/>
      <dgm:t>
        <a:bodyPr/>
        <a:lstStyle/>
        <a:p>
          <a:endParaRPr lang="en-US"/>
        </a:p>
      </dgm:t>
    </dgm:pt>
    <dgm:pt modelId="{90931715-5D7E-45DC-87BB-AC5FB1FFD782}">
      <dgm:prSet phldrT="[Text]" custT="1"/>
      <dgm:spPr/>
      <dgm:t>
        <a:bodyPr/>
        <a:lstStyle/>
        <a:p>
          <a:r>
            <a:rPr lang="zh-CN" altLang="en-US" sz="1200" dirty="0"/>
            <a:t>循环预测下一个字，根据概率找到字库中的字</a:t>
          </a:r>
          <a:endParaRPr lang="en-US" sz="1200" dirty="0"/>
        </a:p>
      </dgm:t>
    </dgm:pt>
    <dgm:pt modelId="{03AF3346-8F26-4622-8048-D82F429D8F5B}" cxnId="{9E5B18F7-A742-4183-994D-9367A81C6CCC}" type="parTrans">
      <dgm:prSet/>
      <dgm:spPr/>
      <dgm:t>
        <a:bodyPr/>
        <a:lstStyle/>
        <a:p>
          <a:endParaRPr lang="en-US"/>
        </a:p>
      </dgm:t>
    </dgm:pt>
    <dgm:pt modelId="{73AB7D9E-37CD-4F25-992C-DC07DEB3F000}" cxnId="{9E5B18F7-A742-4183-994D-9367A81C6CCC}" type="sibTrans">
      <dgm:prSet/>
      <dgm:spPr/>
      <dgm:t>
        <a:bodyPr/>
        <a:lstStyle/>
        <a:p>
          <a:endParaRPr lang="en-US"/>
        </a:p>
      </dgm:t>
    </dgm:pt>
    <dgm:pt modelId="{8933267D-5B01-4E46-8868-F4A87687B514}" type="pres">
      <dgm:prSet presAssocID="{303AFAEF-C613-415C-88AA-EC91B1262FED}" presName="Name0" presStyleCnt="0">
        <dgm:presLayoutVars>
          <dgm:dir/>
          <dgm:animLvl val="lvl"/>
          <dgm:resizeHandles val="exact"/>
        </dgm:presLayoutVars>
      </dgm:prSet>
      <dgm:spPr/>
    </dgm:pt>
    <dgm:pt modelId="{8E5C478E-D80B-41EF-A94C-E948E36B59C0}" type="pres">
      <dgm:prSet presAssocID="{303AFAEF-C613-415C-88AA-EC91B1262FED}" presName="tSp" presStyleCnt="0"/>
      <dgm:spPr/>
    </dgm:pt>
    <dgm:pt modelId="{9BFC3A4E-44CC-4402-A76E-6E74AB5417AB}" type="pres">
      <dgm:prSet presAssocID="{303AFAEF-C613-415C-88AA-EC91B1262FED}" presName="bSp" presStyleCnt="0"/>
      <dgm:spPr/>
    </dgm:pt>
    <dgm:pt modelId="{4D7FEF73-9295-4115-8289-4AF0D9122F53}" type="pres">
      <dgm:prSet presAssocID="{303AFAEF-C613-415C-88AA-EC91B1262FED}" presName="process" presStyleCnt="0"/>
      <dgm:spPr/>
    </dgm:pt>
    <dgm:pt modelId="{6FB99093-9A51-437D-A1B7-E8D1675700F4}" type="pres">
      <dgm:prSet presAssocID="{BEE0B429-5DEE-4AC1-B8F1-F057F97D77AD}" presName="composite1" presStyleCnt="0"/>
      <dgm:spPr/>
    </dgm:pt>
    <dgm:pt modelId="{C7F7DEF7-0970-46EE-9A77-5ABB3E493285}" type="pres">
      <dgm:prSet presAssocID="{BEE0B429-5DEE-4AC1-B8F1-F057F97D77AD}" presName="dummyNode1" presStyleLbl="node1" presStyleIdx="0" presStyleCnt="5"/>
      <dgm:spPr/>
    </dgm:pt>
    <dgm:pt modelId="{0BE3C607-E9DE-488E-BF96-B45696799A2B}" type="pres">
      <dgm:prSet presAssocID="{BEE0B429-5DEE-4AC1-B8F1-F057F97D77AD}" presName="childNode1" presStyleLbl="bgAcc1" presStyleIdx="0" presStyleCnt="5" custScaleY="200649">
        <dgm:presLayoutVars>
          <dgm:bulletEnabled val="1"/>
        </dgm:presLayoutVars>
      </dgm:prSet>
      <dgm:spPr/>
    </dgm:pt>
    <dgm:pt modelId="{22BD2250-C9DC-4294-9AC9-94FB314FCCC9}" type="pres">
      <dgm:prSet presAssocID="{BEE0B429-5DEE-4AC1-B8F1-F057F97D77AD}" presName="childNode1tx" presStyleLbl="bgAcc1" presStyleIdx="0" presStyleCnt="5">
        <dgm:presLayoutVars>
          <dgm:bulletEnabled val="1"/>
        </dgm:presLayoutVars>
      </dgm:prSet>
      <dgm:spPr/>
    </dgm:pt>
    <dgm:pt modelId="{18474A94-2007-47C0-92BC-26B7DB8AE5DB}" type="pres">
      <dgm:prSet presAssocID="{BEE0B429-5DEE-4AC1-B8F1-F057F97D77AD}" presName="parentNode1" presStyleLbl="node1" presStyleIdx="0" presStyleCnt="5" custScaleX="106580" custScaleY="134159" custLinFactY="35976" custLinFactNeighborX="17432" custLinFactNeighborY="100000">
        <dgm:presLayoutVars>
          <dgm:chMax val="1"/>
          <dgm:bulletEnabled val="1"/>
        </dgm:presLayoutVars>
      </dgm:prSet>
      <dgm:spPr/>
    </dgm:pt>
    <dgm:pt modelId="{C7512345-8823-437F-A76A-5FA38F1D5756}" type="pres">
      <dgm:prSet presAssocID="{BEE0B429-5DEE-4AC1-B8F1-F057F97D77AD}" presName="connSite1" presStyleCnt="0"/>
      <dgm:spPr/>
    </dgm:pt>
    <dgm:pt modelId="{EA524D5B-25AE-4841-840A-DCF5BD829AD0}" type="pres">
      <dgm:prSet presAssocID="{9991DC34-8968-4776-9C7C-51EDA450587E}" presName="Name9" presStyleLbl="sibTrans2D1" presStyleIdx="0" presStyleCnt="4" custAng="570261" custScaleX="129329" custLinFactNeighborX="6004" custLinFactNeighborY="3464"/>
      <dgm:spPr/>
    </dgm:pt>
    <dgm:pt modelId="{CE3BD715-4BBA-4519-A709-FBA2BDADB775}" type="pres">
      <dgm:prSet presAssocID="{72734D70-D7C6-48DF-8782-AF8596BD6ED3}" presName="composite2" presStyleCnt="0"/>
      <dgm:spPr/>
    </dgm:pt>
    <dgm:pt modelId="{B3150A5B-AD5E-4BB2-AE98-DBA977B6E7CF}" type="pres">
      <dgm:prSet presAssocID="{72734D70-D7C6-48DF-8782-AF8596BD6ED3}" presName="dummyNode2" presStyleLbl="node1" presStyleIdx="0" presStyleCnt="5"/>
      <dgm:spPr/>
    </dgm:pt>
    <dgm:pt modelId="{99F40193-91A9-4512-9F43-43938D3C98C1}" type="pres">
      <dgm:prSet presAssocID="{72734D70-D7C6-48DF-8782-AF8596BD6ED3}" presName="childNode2" presStyleLbl="bgAcc1" presStyleIdx="1" presStyleCnt="5" custScaleX="108799" custScaleY="188764">
        <dgm:presLayoutVars>
          <dgm:bulletEnabled val="1"/>
        </dgm:presLayoutVars>
      </dgm:prSet>
      <dgm:spPr/>
    </dgm:pt>
    <dgm:pt modelId="{0EFAE6D7-5B6B-4409-834F-589B06F1616E}" type="pres">
      <dgm:prSet presAssocID="{72734D70-D7C6-48DF-8782-AF8596BD6ED3}" presName="childNode2tx" presStyleLbl="bgAcc1" presStyleIdx="1" presStyleCnt="5">
        <dgm:presLayoutVars>
          <dgm:bulletEnabled val="1"/>
        </dgm:presLayoutVars>
      </dgm:prSet>
      <dgm:spPr/>
    </dgm:pt>
    <dgm:pt modelId="{043ADA9E-D830-466D-9CF6-6468D6758FEF}" type="pres">
      <dgm:prSet presAssocID="{72734D70-D7C6-48DF-8782-AF8596BD6ED3}" presName="parentNode2" presStyleLbl="node1" presStyleIdx="1" presStyleCnt="5" custScaleY="109709" custLinFactY="-41805" custLinFactNeighborX="6185" custLinFactNeighborY="-100000">
        <dgm:presLayoutVars>
          <dgm:chMax val="0"/>
          <dgm:bulletEnabled val="1"/>
        </dgm:presLayoutVars>
      </dgm:prSet>
      <dgm:spPr/>
    </dgm:pt>
    <dgm:pt modelId="{936D091A-45F2-41B9-B8BD-D0C2ADDDC0DE}" type="pres">
      <dgm:prSet presAssocID="{72734D70-D7C6-48DF-8782-AF8596BD6ED3}" presName="connSite2" presStyleCnt="0"/>
      <dgm:spPr/>
    </dgm:pt>
    <dgm:pt modelId="{5521A904-781C-4789-848B-4B2150C451FF}" type="pres">
      <dgm:prSet presAssocID="{4D1AA03A-1A26-4E0F-9E40-88612850C8F3}" presName="Name18" presStyleLbl="sibTrans2D1" presStyleIdx="1" presStyleCnt="4" custAng="20849744" custScaleX="115166" custScaleY="99324" custLinFactNeighborX="7210" custLinFactNeighborY="-6575"/>
      <dgm:spPr/>
    </dgm:pt>
    <dgm:pt modelId="{20201607-7FCB-4E63-B6AD-FC49B1EA9765}" type="pres">
      <dgm:prSet presAssocID="{210FE4F8-7C37-4809-87AD-C89289A227A9}" presName="composite1" presStyleCnt="0"/>
      <dgm:spPr/>
    </dgm:pt>
    <dgm:pt modelId="{B57FF3F2-FFA8-4D91-B4BB-EC2189BFC3AB}" type="pres">
      <dgm:prSet presAssocID="{210FE4F8-7C37-4809-87AD-C89289A227A9}" presName="dummyNode1" presStyleLbl="node1" presStyleIdx="1" presStyleCnt="5"/>
      <dgm:spPr/>
    </dgm:pt>
    <dgm:pt modelId="{BBC1F3A4-4FFE-461B-8077-246A544B16C4}" type="pres">
      <dgm:prSet presAssocID="{210FE4F8-7C37-4809-87AD-C89289A227A9}" presName="childNode1" presStyleLbl="bgAcc1" presStyleIdx="2" presStyleCnt="5" custScaleY="162197">
        <dgm:presLayoutVars>
          <dgm:bulletEnabled val="1"/>
        </dgm:presLayoutVars>
      </dgm:prSet>
      <dgm:spPr/>
    </dgm:pt>
    <dgm:pt modelId="{884B42FE-C313-4F0B-ADC8-6D5EC9178039}" type="pres">
      <dgm:prSet presAssocID="{210FE4F8-7C37-4809-87AD-C89289A227A9}" presName="childNode1tx" presStyleLbl="bgAcc1" presStyleIdx="2" presStyleCnt="5">
        <dgm:presLayoutVars>
          <dgm:bulletEnabled val="1"/>
        </dgm:presLayoutVars>
      </dgm:prSet>
      <dgm:spPr/>
    </dgm:pt>
    <dgm:pt modelId="{AA15F692-0E57-4AE4-9148-DD16F8E7412C}" type="pres">
      <dgm:prSet presAssocID="{210FE4F8-7C37-4809-87AD-C89289A227A9}" presName="parentNode1" presStyleLbl="node1" presStyleIdx="2" presStyleCnt="5" custLinFactNeighborX="8766" custLinFactNeighborY="88174">
        <dgm:presLayoutVars>
          <dgm:chMax val="1"/>
          <dgm:bulletEnabled val="1"/>
        </dgm:presLayoutVars>
      </dgm:prSet>
      <dgm:spPr/>
    </dgm:pt>
    <dgm:pt modelId="{50949886-0801-43F8-8A48-801119441CF8}" type="pres">
      <dgm:prSet presAssocID="{210FE4F8-7C37-4809-87AD-C89289A227A9}" presName="connSite1" presStyleCnt="0"/>
      <dgm:spPr/>
    </dgm:pt>
    <dgm:pt modelId="{7934F4A9-4D1D-470B-99F6-EE7AC1DE1470}" type="pres">
      <dgm:prSet presAssocID="{18336FC2-DAC8-428F-972C-22D22B880AE9}" presName="Name9" presStyleLbl="sibTrans2D1" presStyleIdx="2" presStyleCnt="4" custAng="489214" custLinFactNeighborX="14355" custLinFactNeighborY="6669"/>
      <dgm:spPr/>
    </dgm:pt>
    <dgm:pt modelId="{CEF7E8DD-63EE-4FCA-A62D-D294B4FB4C3B}" type="pres">
      <dgm:prSet presAssocID="{24CBC319-9912-46CD-A81D-38C2BB713844}" presName="composite2" presStyleCnt="0"/>
      <dgm:spPr/>
    </dgm:pt>
    <dgm:pt modelId="{75A55C8C-5C99-4868-ACDA-FD7516F176C8}" type="pres">
      <dgm:prSet presAssocID="{24CBC319-9912-46CD-A81D-38C2BB713844}" presName="dummyNode2" presStyleLbl="node1" presStyleIdx="2" presStyleCnt="5"/>
      <dgm:spPr/>
    </dgm:pt>
    <dgm:pt modelId="{0595DFF3-DEB1-43BD-90A3-F691C69EDB59}" type="pres">
      <dgm:prSet presAssocID="{24CBC319-9912-46CD-A81D-38C2BB713844}" presName="childNode2" presStyleLbl="bgAcc1" presStyleIdx="3" presStyleCnt="5" custScaleX="129646" custScaleY="186027" custLinFactNeighborX="-594" custLinFactNeighborY="-360">
        <dgm:presLayoutVars>
          <dgm:bulletEnabled val="1"/>
        </dgm:presLayoutVars>
      </dgm:prSet>
      <dgm:spPr/>
    </dgm:pt>
    <dgm:pt modelId="{52A82C79-9754-40B7-AAB2-3758014C650E}" type="pres">
      <dgm:prSet presAssocID="{24CBC319-9912-46CD-A81D-38C2BB713844}" presName="childNode2tx" presStyleLbl="bgAcc1" presStyleIdx="3" presStyleCnt="5">
        <dgm:presLayoutVars>
          <dgm:bulletEnabled val="1"/>
        </dgm:presLayoutVars>
      </dgm:prSet>
      <dgm:spPr/>
    </dgm:pt>
    <dgm:pt modelId="{750AE5F0-1562-42E6-A85E-1006048A4ABB}" type="pres">
      <dgm:prSet presAssocID="{24CBC319-9912-46CD-A81D-38C2BB713844}" presName="parentNode2" presStyleLbl="node1" presStyleIdx="3" presStyleCnt="5" custScaleY="94905" custLinFactY="-14300" custLinFactNeighborX="11688" custLinFactNeighborY="-100000">
        <dgm:presLayoutVars>
          <dgm:chMax val="0"/>
          <dgm:bulletEnabled val="1"/>
        </dgm:presLayoutVars>
      </dgm:prSet>
      <dgm:spPr/>
    </dgm:pt>
    <dgm:pt modelId="{F5CD7A39-85D9-4B94-AD19-F2DB85971665}" type="pres">
      <dgm:prSet presAssocID="{24CBC319-9912-46CD-A81D-38C2BB713844}" presName="connSite2" presStyleCnt="0"/>
      <dgm:spPr/>
    </dgm:pt>
    <dgm:pt modelId="{28C2E68D-D3EB-4419-BCC8-92D68E4A7601}" type="pres">
      <dgm:prSet presAssocID="{EF496E16-ED34-4AA0-940E-42C30B87D9FF}" presName="Name18" presStyleLbl="sibTrans2D1" presStyleIdx="3" presStyleCnt="4"/>
      <dgm:spPr/>
    </dgm:pt>
    <dgm:pt modelId="{89CCAB77-2630-468B-B30B-71D33231C39F}" type="pres">
      <dgm:prSet presAssocID="{E958A7C6-418E-46BB-973B-85764549DF17}" presName="composite1" presStyleCnt="0"/>
      <dgm:spPr/>
    </dgm:pt>
    <dgm:pt modelId="{DF6A3892-5319-4591-BB1E-C5CE12BA6276}" type="pres">
      <dgm:prSet presAssocID="{E958A7C6-418E-46BB-973B-85764549DF17}" presName="dummyNode1" presStyleLbl="node1" presStyleIdx="3" presStyleCnt="5"/>
      <dgm:spPr/>
    </dgm:pt>
    <dgm:pt modelId="{5EDB0FCE-5C77-4B2A-8A6D-5F7C98CFF9CB}" type="pres">
      <dgm:prSet presAssocID="{E958A7C6-418E-46BB-973B-85764549DF17}" presName="childNode1" presStyleLbl="bgAcc1" presStyleIdx="4" presStyleCnt="5" custScaleY="132396">
        <dgm:presLayoutVars>
          <dgm:bulletEnabled val="1"/>
        </dgm:presLayoutVars>
      </dgm:prSet>
      <dgm:spPr/>
    </dgm:pt>
    <dgm:pt modelId="{E405F61A-488A-4779-837A-6A97BA10590B}" type="pres">
      <dgm:prSet presAssocID="{E958A7C6-418E-46BB-973B-85764549DF17}" presName="childNode1tx" presStyleLbl="bgAcc1" presStyleIdx="4" presStyleCnt="5">
        <dgm:presLayoutVars>
          <dgm:bulletEnabled val="1"/>
        </dgm:presLayoutVars>
      </dgm:prSet>
      <dgm:spPr/>
    </dgm:pt>
    <dgm:pt modelId="{26C43FB0-B911-43DB-A84F-27E616B7B27C}" type="pres">
      <dgm:prSet presAssocID="{E958A7C6-418E-46BB-973B-85764549DF17}" presName="parentNode1" presStyleLbl="node1" presStyleIdx="4" presStyleCnt="5" custLinFactNeighborX="1157" custLinFactNeighborY="75643">
        <dgm:presLayoutVars>
          <dgm:chMax val="1"/>
          <dgm:bulletEnabled val="1"/>
        </dgm:presLayoutVars>
      </dgm:prSet>
      <dgm:spPr/>
    </dgm:pt>
    <dgm:pt modelId="{7C2B59CD-186D-41AA-95AA-E3E1E05BBF42}" type="pres">
      <dgm:prSet presAssocID="{E958A7C6-418E-46BB-973B-85764549DF17}" presName="connSite1" presStyleCnt="0"/>
      <dgm:spPr/>
    </dgm:pt>
  </dgm:ptLst>
  <dgm:cxnLst>
    <dgm:cxn modelId="{FFDD7203-BC18-4DDE-93D9-5D20611ABF44}" srcId="{24CBC319-9912-46CD-A81D-38C2BB713844}" destId="{03721F47-C015-49C6-AA50-836A5282A095}" srcOrd="1" destOrd="0" parTransId="{781B9559-1B7B-4106-9606-4FD5B44856AA}" sibTransId="{2015F317-4F28-4379-A473-F91FD240EEE4}"/>
    <dgm:cxn modelId="{5E5D1E05-D15A-4668-B85D-39C555B270E0}" srcId="{72734D70-D7C6-48DF-8782-AF8596BD6ED3}" destId="{AC6D6280-1457-4331-B947-203AB828256A}" srcOrd="2" destOrd="0" parTransId="{8F5AE2DF-1EFD-44CA-9DFB-A41DE7060F0B}" sibTransId="{8191D2B1-401C-4BFC-B17A-348E7FD919DB}"/>
    <dgm:cxn modelId="{D0BD2105-7806-461C-B736-CE4BB46BE862}" srcId="{24CBC319-9912-46CD-A81D-38C2BB713844}" destId="{C9BF9BCD-BF72-4067-8E8B-013B58DDE495}" srcOrd="3" destOrd="0" parTransId="{808C58B4-6CC8-4F5A-B012-142BF382926E}" sibTransId="{D6ABBE51-D0FD-4F05-88A2-8AE6EA0CFE93}"/>
    <dgm:cxn modelId="{1ADD1B09-AB09-4DDD-B173-508165F3C9CA}" type="presOf" srcId="{4D1AA03A-1A26-4E0F-9E40-88612850C8F3}" destId="{5521A904-781C-4789-848B-4B2150C451FF}" srcOrd="0" destOrd="0" presId="urn:microsoft.com/office/officeart/2005/8/layout/hProcess4"/>
    <dgm:cxn modelId="{9C6DAC0E-2092-472F-B156-0716AB66342C}" type="presOf" srcId="{87EB56C3-82D4-47B9-8BB7-D921D577E5ED}" destId="{22BD2250-C9DC-4294-9AC9-94FB314FCCC9}" srcOrd="1" destOrd="0" presId="urn:microsoft.com/office/officeart/2005/8/layout/hProcess4"/>
    <dgm:cxn modelId="{AA8C8F12-E362-4113-9F3E-F0B0F6959206}" srcId="{24CBC319-9912-46CD-A81D-38C2BB713844}" destId="{A2650D99-F3BE-4CC9-AE0F-0CA322826589}" srcOrd="4" destOrd="0" parTransId="{2B3702F9-EAB7-4A8B-B645-52525EFB8965}" sibTransId="{12BD24C7-F3F1-45A2-BBF1-B5AF2AD99E11}"/>
    <dgm:cxn modelId="{60485614-0BF1-4057-8D94-5F14E3C286D5}" srcId="{303AFAEF-C613-415C-88AA-EC91B1262FED}" destId="{24CBC319-9912-46CD-A81D-38C2BB713844}" srcOrd="3" destOrd="0" parTransId="{83D96E27-F5E8-423F-9C2A-503E1D0001E4}" sibTransId="{EF496E16-ED34-4AA0-940E-42C30B87D9FF}"/>
    <dgm:cxn modelId="{F9470A16-85E4-43D0-A47D-9A8B44C3843A}" type="presOf" srcId="{18336FC2-DAC8-428F-972C-22D22B880AE9}" destId="{7934F4A9-4D1D-470B-99F6-EE7AC1DE1470}" srcOrd="0" destOrd="0" presId="urn:microsoft.com/office/officeart/2005/8/layout/hProcess4"/>
    <dgm:cxn modelId="{AA9BDF19-98F6-4517-905D-FCFCE726DE59}" srcId="{210FE4F8-7C37-4809-87AD-C89289A227A9}" destId="{21FFCBF9-D079-4228-A051-ACD0652BD1E7}" srcOrd="0" destOrd="0" parTransId="{90EDFFB6-0EF6-4CC1-91F6-A67CEC4C3CF5}" sibTransId="{0A29E907-3EA1-46B2-8C69-141FE0B3B82C}"/>
    <dgm:cxn modelId="{80C1D71A-9A89-4E6B-8670-53D09303CCCD}" srcId="{BEE0B429-5DEE-4AC1-B8F1-F057F97D77AD}" destId="{1E3BDD9A-81CE-4940-8A57-A762F3654446}" srcOrd="1" destOrd="0" parTransId="{E978728F-7F73-46B4-9CB2-24B6B07F550A}" sibTransId="{B092E527-62F1-4E3C-80FD-DEE2BBB981A9}"/>
    <dgm:cxn modelId="{2BAEC81D-A2FA-4817-B46B-91060C93F8B9}" srcId="{72734D70-D7C6-48DF-8782-AF8596BD6ED3}" destId="{B1B88494-BC93-4F9F-87F8-20971375A771}" srcOrd="3" destOrd="0" parTransId="{0A6B9D50-940E-4A16-994D-B4D1451D4053}" sibTransId="{05842D97-F42A-4347-812E-07D04374C44A}"/>
    <dgm:cxn modelId="{F46E722C-4D97-479D-9BA2-BACA2DF79FC0}" srcId="{210FE4F8-7C37-4809-87AD-C89289A227A9}" destId="{0E57DC64-DC5B-416C-857D-3FC104E8162A}" srcOrd="3" destOrd="0" parTransId="{983FF315-0430-4A0D-9DBB-6BCA3F8C61FF}" sibTransId="{1BE5C39D-9CA0-4926-B893-7A63F9E8D062}"/>
    <dgm:cxn modelId="{58C52E30-26D3-4C03-BC79-45FDE138882F}" type="presOf" srcId="{C9BF9BCD-BF72-4067-8E8B-013B58DDE495}" destId="{0595DFF3-DEB1-43BD-90A3-F691C69EDB59}" srcOrd="0" destOrd="3" presId="urn:microsoft.com/office/officeart/2005/8/layout/hProcess4"/>
    <dgm:cxn modelId="{CB0B2B36-C17C-47C6-944B-E02C08C479CB}" srcId="{303AFAEF-C613-415C-88AA-EC91B1262FED}" destId="{210FE4F8-7C37-4809-87AD-C89289A227A9}" srcOrd="2" destOrd="0" parTransId="{6D709E5C-2A4B-41CE-A82E-08FA1214F243}" sibTransId="{18336FC2-DAC8-428F-972C-22D22B880AE9}"/>
    <dgm:cxn modelId="{ADDEA037-585C-40A7-86BA-AD65244CA0D2}" type="presOf" srcId="{B3B43E7B-6B7B-4A75-A7C9-094982CD456E}" destId="{0EFAE6D7-5B6B-4409-834F-589B06F1616E}" srcOrd="1" destOrd="1" presId="urn:microsoft.com/office/officeart/2005/8/layout/hProcess4"/>
    <dgm:cxn modelId="{F3ACC138-32DA-4327-BE1B-476AEE725C47}" srcId="{BEE0B429-5DEE-4AC1-B8F1-F057F97D77AD}" destId="{47F0CC13-BB65-41FF-A01A-451FFCF31494}" srcOrd="2" destOrd="0" parTransId="{7AC2A66C-BA22-458E-B2B6-C857C89E2E18}" sibTransId="{ADA5DFBC-B51B-4C1B-AE5D-64C77F556ACB}"/>
    <dgm:cxn modelId="{FDC4813A-9492-4D8B-BA1E-9E5F62C1B551}" srcId="{303AFAEF-C613-415C-88AA-EC91B1262FED}" destId="{72734D70-D7C6-48DF-8782-AF8596BD6ED3}" srcOrd="1" destOrd="0" parTransId="{508DB7A1-065D-49E7-8A41-D96E4361C8A1}" sibTransId="{4D1AA03A-1A26-4E0F-9E40-88612850C8F3}"/>
    <dgm:cxn modelId="{F529E43C-B1E0-4DB4-AB64-7DCAA2291888}" srcId="{303AFAEF-C613-415C-88AA-EC91B1262FED}" destId="{BEE0B429-5DEE-4AC1-B8F1-F057F97D77AD}" srcOrd="0" destOrd="0" parTransId="{89785933-5AE4-4C21-810E-06EC0BBE4931}" sibTransId="{9991DC34-8968-4776-9C7C-51EDA450587E}"/>
    <dgm:cxn modelId="{6442F73C-68DC-4265-9B08-776B3FADEEBC}" type="presOf" srcId="{EBA30CB4-1BEB-42F1-88EA-5548F95C9EF4}" destId="{0EFAE6D7-5B6B-4409-834F-589B06F1616E}" srcOrd="1" destOrd="0" presId="urn:microsoft.com/office/officeart/2005/8/layout/hProcess4"/>
    <dgm:cxn modelId="{ABFB683F-DF10-47D2-8DDC-FF21DE7B29B4}" type="presOf" srcId="{E958A7C6-418E-46BB-973B-85764549DF17}" destId="{26C43FB0-B911-43DB-A84F-27E616B7B27C}" srcOrd="0" destOrd="0" presId="urn:microsoft.com/office/officeart/2005/8/layout/hProcess4"/>
    <dgm:cxn modelId="{F9F4A15D-A5F7-464B-A4D7-DFDABFE20F3F}" type="presOf" srcId="{B1B88494-BC93-4F9F-87F8-20971375A771}" destId="{99F40193-91A9-4512-9F43-43938D3C98C1}" srcOrd="0" destOrd="3" presId="urn:microsoft.com/office/officeart/2005/8/layout/hProcess4"/>
    <dgm:cxn modelId="{5AA58F62-05A8-4D56-B85C-C03F4662C6FF}" type="presOf" srcId="{210FE4F8-7C37-4809-87AD-C89289A227A9}" destId="{AA15F692-0E57-4AE4-9148-DD16F8E7412C}" srcOrd="0" destOrd="0" presId="urn:microsoft.com/office/officeart/2005/8/layout/hProcess4"/>
    <dgm:cxn modelId="{7AC43043-B904-4DAB-904F-4230CC634FE6}" srcId="{210FE4F8-7C37-4809-87AD-C89289A227A9}" destId="{02503B8C-D262-4294-BA8B-FF80D6486BE2}" srcOrd="1" destOrd="0" parTransId="{9CE8E416-B41C-4D20-B35E-E2863839F80D}" sibTransId="{1C32FDCD-2A54-4534-B5A0-8166831EF474}"/>
    <dgm:cxn modelId="{6504876A-A6AD-4E87-8849-88B4198FF4F5}" type="presOf" srcId="{BEF0E031-6BEE-4360-820C-385C31E2501C}" destId="{5EDB0FCE-5C77-4B2A-8A6D-5F7C98CFF9CB}" srcOrd="0" destOrd="0" presId="urn:microsoft.com/office/officeart/2005/8/layout/hProcess4"/>
    <dgm:cxn modelId="{E59F014F-1D85-47D4-8FC6-834B3DE6260B}" type="presOf" srcId="{90931715-5D7E-45DC-87BB-AC5FB1FFD782}" destId="{5EDB0FCE-5C77-4B2A-8A6D-5F7C98CFF9CB}" srcOrd="0" destOrd="1" presId="urn:microsoft.com/office/officeart/2005/8/layout/hProcess4"/>
    <dgm:cxn modelId="{D30DD26F-CC50-4A02-BDB0-D550E4AD41DF}" srcId="{E958A7C6-418E-46BB-973B-85764549DF17}" destId="{BEF0E031-6BEE-4360-820C-385C31E2501C}" srcOrd="0" destOrd="0" parTransId="{3B92EAED-0776-4D1E-A696-A55407B92960}" sibTransId="{2BC20E87-EC8E-4754-90B1-F0FA0A7CD82B}"/>
    <dgm:cxn modelId="{303A0152-1B31-4E43-AD2F-910148251EF2}" type="presOf" srcId="{591971BB-762B-49C3-BA83-96F86A469157}" destId="{0BE3C607-E9DE-488E-BF96-B45696799A2B}" srcOrd="0" destOrd="3" presId="urn:microsoft.com/office/officeart/2005/8/layout/hProcess4"/>
    <dgm:cxn modelId="{9808A753-695C-4545-B5B5-7D5902DBC165}" type="presOf" srcId="{E5D9B38E-8538-4F47-AC47-B9BE80497391}" destId="{0595DFF3-DEB1-43BD-90A3-F691C69EDB59}" srcOrd="0" destOrd="0" presId="urn:microsoft.com/office/officeart/2005/8/layout/hProcess4"/>
    <dgm:cxn modelId="{D4247074-0180-4846-B7CB-FE040FC57E19}" type="presOf" srcId="{A2650D99-F3BE-4CC9-AE0F-0CA322826589}" destId="{52A82C79-9754-40B7-AAB2-3758014C650E}" srcOrd="1" destOrd="4" presId="urn:microsoft.com/office/officeart/2005/8/layout/hProcess4"/>
    <dgm:cxn modelId="{08E16F75-60E8-46F8-B783-1EFBEBC0C2EC}" type="presOf" srcId="{9991DC34-8968-4776-9C7C-51EDA450587E}" destId="{EA524D5B-25AE-4841-840A-DCF5BD829AD0}" srcOrd="0" destOrd="0" presId="urn:microsoft.com/office/officeart/2005/8/layout/hProcess4"/>
    <dgm:cxn modelId="{616FD975-DBCE-40C4-804B-3A0043888F2D}" srcId="{BEE0B429-5DEE-4AC1-B8F1-F057F97D77AD}" destId="{591971BB-762B-49C3-BA83-96F86A469157}" srcOrd="3" destOrd="0" parTransId="{8666CB0B-7901-472D-8B03-B5FBAA797DDA}" sibTransId="{C39AE20C-27CE-4316-A6CA-51C49DD588DD}"/>
    <dgm:cxn modelId="{0775D876-621B-48F6-B0AF-7BBC1FE4FBFB}" type="presOf" srcId="{EF496E16-ED34-4AA0-940E-42C30B87D9FF}" destId="{28C2E68D-D3EB-4419-BCC8-92D68E4A7601}" srcOrd="0" destOrd="0" presId="urn:microsoft.com/office/officeart/2005/8/layout/hProcess4"/>
    <dgm:cxn modelId="{EDB52757-5983-4D2E-9824-7342A52FB3CF}" type="presOf" srcId="{0E57DC64-DC5B-416C-857D-3FC104E8162A}" destId="{884B42FE-C313-4F0B-ADC8-6D5EC9178039}" srcOrd="1" destOrd="3" presId="urn:microsoft.com/office/officeart/2005/8/layout/hProcess4"/>
    <dgm:cxn modelId="{1BBFDA57-798A-42EC-9AD8-8D744BA7F38B}" srcId="{72734D70-D7C6-48DF-8782-AF8596BD6ED3}" destId="{B3B43E7B-6B7B-4A75-A7C9-094982CD456E}" srcOrd="1" destOrd="0" parTransId="{03EEEC97-1AF1-4523-B72F-1836E0DAAB35}" sibTransId="{C01C9B3C-0788-42FB-A83E-AB89703AAEDD}"/>
    <dgm:cxn modelId="{9F671D79-735A-497B-AA37-F960C1DB6521}" type="presOf" srcId="{5162DC90-8C3B-44F3-A773-70EB6F341F56}" destId="{0BE3C607-E9DE-488E-BF96-B45696799A2B}" srcOrd="0" destOrd="4" presId="urn:microsoft.com/office/officeart/2005/8/layout/hProcess4"/>
    <dgm:cxn modelId="{0C1C6A59-730C-4CA0-AAA9-8EF146452B55}" type="presOf" srcId="{03721F47-C015-49C6-AA50-836A5282A095}" destId="{52A82C79-9754-40B7-AAB2-3758014C650E}" srcOrd="1" destOrd="1" presId="urn:microsoft.com/office/officeart/2005/8/layout/hProcess4"/>
    <dgm:cxn modelId="{BCF24C79-0BFA-4417-8909-2A373FCDC8BD}" type="presOf" srcId="{591971BB-762B-49C3-BA83-96F86A469157}" destId="{22BD2250-C9DC-4294-9AC9-94FB314FCCC9}" srcOrd="1" destOrd="3" presId="urn:microsoft.com/office/officeart/2005/8/layout/hProcess4"/>
    <dgm:cxn modelId="{95502B81-0DED-4547-9BF6-BA8AE34F05E4}" type="presOf" srcId="{03721F47-C015-49C6-AA50-836A5282A095}" destId="{0595DFF3-DEB1-43BD-90A3-F691C69EDB59}" srcOrd="0" destOrd="1" presId="urn:microsoft.com/office/officeart/2005/8/layout/hProcess4"/>
    <dgm:cxn modelId="{40B7AA86-5C66-4E22-95A8-503C4973DEE2}" srcId="{72734D70-D7C6-48DF-8782-AF8596BD6ED3}" destId="{EBA30CB4-1BEB-42F1-88EA-5548F95C9EF4}" srcOrd="0" destOrd="0" parTransId="{4CC5FFD5-316E-4548-9F83-B997E94B89B0}" sibTransId="{CB6DCD54-60B1-4F33-980E-39CE2A7D82EF}"/>
    <dgm:cxn modelId="{2E0F9388-7049-4801-B7F0-6A7D3E217915}" type="presOf" srcId="{02503B8C-D262-4294-BA8B-FF80D6486BE2}" destId="{884B42FE-C313-4F0B-ADC8-6D5EC9178039}" srcOrd="1" destOrd="1" presId="urn:microsoft.com/office/officeart/2005/8/layout/hProcess4"/>
    <dgm:cxn modelId="{B1A6D78D-0D67-4A8E-A8B5-0C85B85BC0B1}" type="presOf" srcId="{1E3BDD9A-81CE-4940-8A57-A762F3654446}" destId="{22BD2250-C9DC-4294-9AC9-94FB314FCCC9}" srcOrd="1" destOrd="1" presId="urn:microsoft.com/office/officeart/2005/8/layout/hProcess4"/>
    <dgm:cxn modelId="{72E52B94-DD85-41D9-A73D-91AF76C8B793}" srcId="{210FE4F8-7C37-4809-87AD-C89289A227A9}" destId="{58E59BFD-E7D0-4244-B993-05079F6230E2}" srcOrd="2" destOrd="0" parTransId="{A4381F65-E1F9-4F01-B1EA-ECC0C1612330}" sibTransId="{0DF80D42-6B9D-498C-802E-374A8D40FC43}"/>
    <dgm:cxn modelId="{1D673294-94DC-48A2-ADB3-7EF0114F61DC}" type="presOf" srcId="{02503B8C-D262-4294-BA8B-FF80D6486BE2}" destId="{BBC1F3A4-4FFE-461B-8077-246A544B16C4}" srcOrd="0" destOrd="1" presId="urn:microsoft.com/office/officeart/2005/8/layout/hProcess4"/>
    <dgm:cxn modelId="{ECE27196-CCB0-4575-95C0-827E05B117EA}" type="presOf" srcId="{90931715-5D7E-45DC-87BB-AC5FB1FFD782}" destId="{E405F61A-488A-4779-837A-6A97BA10590B}" srcOrd="1" destOrd="1" presId="urn:microsoft.com/office/officeart/2005/8/layout/hProcess4"/>
    <dgm:cxn modelId="{6D359E99-8816-4CF9-AE86-541234EA071B}" type="presOf" srcId="{B1B88494-BC93-4F9F-87F8-20971375A771}" destId="{0EFAE6D7-5B6B-4409-834F-589B06F1616E}" srcOrd="1" destOrd="3" presId="urn:microsoft.com/office/officeart/2005/8/layout/hProcess4"/>
    <dgm:cxn modelId="{C10EDB9F-9FD0-4803-8B55-CD5D19789188}" type="presOf" srcId="{A2650D99-F3BE-4CC9-AE0F-0CA322826589}" destId="{0595DFF3-DEB1-43BD-90A3-F691C69EDB59}" srcOrd="0" destOrd="4" presId="urn:microsoft.com/office/officeart/2005/8/layout/hProcess4"/>
    <dgm:cxn modelId="{DD1E0DA5-37C8-49FF-8FBF-6B9CFDBDA4F5}" srcId="{BEE0B429-5DEE-4AC1-B8F1-F057F97D77AD}" destId="{5162DC90-8C3B-44F3-A773-70EB6F341F56}" srcOrd="4" destOrd="0" parTransId="{6A44672E-6DF4-4F38-A483-FA961183A81B}" sibTransId="{85942B9D-F3F9-43A4-A4C5-FDCE0D29CB73}"/>
    <dgm:cxn modelId="{1F58A6A6-C90D-46AA-B655-E18B77F5CEE7}" srcId="{BEE0B429-5DEE-4AC1-B8F1-F057F97D77AD}" destId="{87EB56C3-82D4-47B9-8BB7-D921D577E5ED}" srcOrd="0" destOrd="0" parTransId="{D2CB6AA7-46E0-4B48-9149-7CB3C601F619}" sibTransId="{66C5ADDE-B42D-4F4D-A398-39424888232B}"/>
    <dgm:cxn modelId="{D6D46CAA-EBDD-4D59-A4E3-B652564B8750}" srcId="{303AFAEF-C613-415C-88AA-EC91B1262FED}" destId="{E958A7C6-418E-46BB-973B-85764549DF17}" srcOrd="4" destOrd="0" parTransId="{19FF70F2-0A77-4C10-AC7A-27B1D267B0B8}" sibTransId="{7A796420-6104-457F-A8D1-14BF748A168E}"/>
    <dgm:cxn modelId="{6CD2A6B0-B677-4922-A5B1-C37CB4947F46}" type="presOf" srcId="{58E59BFD-E7D0-4244-B993-05079F6230E2}" destId="{884B42FE-C313-4F0B-ADC8-6D5EC9178039}" srcOrd="1" destOrd="2" presId="urn:microsoft.com/office/officeart/2005/8/layout/hProcess4"/>
    <dgm:cxn modelId="{AD8C1FB3-9E8A-4C1B-85B4-2D8E8FC9098C}" type="presOf" srcId="{AC6D6280-1457-4331-B947-203AB828256A}" destId="{0EFAE6D7-5B6B-4409-834F-589B06F1616E}" srcOrd="1" destOrd="2" presId="urn:microsoft.com/office/officeart/2005/8/layout/hProcess4"/>
    <dgm:cxn modelId="{E0A465B3-D54B-4F39-A90B-572DD4FF1029}" type="presOf" srcId="{47F0CC13-BB65-41FF-A01A-451FFCF31494}" destId="{22BD2250-C9DC-4294-9AC9-94FB314FCCC9}" srcOrd="1" destOrd="2" presId="urn:microsoft.com/office/officeart/2005/8/layout/hProcess4"/>
    <dgm:cxn modelId="{8BD3D4B4-065E-4D47-949B-345A13E495D1}" type="presOf" srcId="{21FFCBF9-D079-4228-A051-ACD0652BD1E7}" destId="{BBC1F3A4-4FFE-461B-8077-246A544B16C4}" srcOrd="0" destOrd="0" presId="urn:microsoft.com/office/officeart/2005/8/layout/hProcess4"/>
    <dgm:cxn modelId="{8189F3B4-985C-40BC-B8EF-27C5FBD3AA83}" type="presOf" srcId="{87EB56C3-82D4-47B9-8BB7-D921D577E5ED}" destId="{0BE3C607-E9DE-488E-BF96-B45696799A2B}" srcOrd="0" destOrd="0" presId="urn:microsoft.com/office/officeart/2005/8/layout/hProcess4"/>
    <dgm:cxn modelId="{5974E3B9-2032-4F2B-8540-5A59D463B623}" type="presOf" srcId="{24CBC319-9912-46CD-A81D-38C2BB713844}" destId="{750AE5F0-1562-42E6-A85E-1006048A4ABB}" srcOrd="0" destOrd="0" presId="urn:microsoft.com/office/officeart/2005/8/layout/hProcess4"/>
    <dgm:cxn modelId="{96DB6FBC-F0B2-421F-8B8A-22BDB754E2AA}" type="presOf" srcId="{47F0CC13-BB65-41FF-A01A-451FFCF31494}" destId="{0BE3C607-E9DE-488E-BF96-B45696799A2B}" srcOrd="0" destOrd="2" presId="urn:microsoft.com/office/officeart/2005/8/layout/hProcess4"/>
    <dgm:cxn modelId="{0062EDBC-B6DF-4F15-A4CE-9837A33EE710}" type="presOf" srcId="{33EAB5D2-4105-4924-92A0-E4A092D8765F}" destId="{0595DFF3-DEB1-43BD-90A3-F691C69EDB59}" srcOrd="0" destOrd="2" presId="urn:microsoft.com/office/officeart/2005/8/layout/hProcess4"/>
    <dgm:cxn modelId="{C2AA74C7-C186-4CBB-86A4-578A4DB18C80}" type="presOf" srcId="{21FFCBF9-D079-4228-A051-ACD0652BD1E7}" destId="{884B42FE-C313-4F0B-ADC8-6D5EC9178039}" srcOrd="1" destOrd="0" presId="urn:microsoft.com/office/officeart/2005/8/layout/hProcess4"/>
    <dgm:cxn modelId="{84E9C2C7-809D-4D95-966F-BC8BD80B5DFF}" type="presOf" srcId="{5162DC90-8C3B-44F3-A773-70EB6F341F56}" destId="{22BD2250-C9DC-4294-9AC9-94FB314FCCC9}" srcOrd="1" destOrd="4" presId="urn:microsoft.com/office/officeart/2005/8/layout/hProcess4"/>
    <dgm:cxn modelId="{E2F9E6C9-D138-4041-8C6F-0C04F67A3E62}" type="presOf" srcId="{E5D9B38E-8538-4F47-AC47-B9BE80497391}" destId="{52A82C79-9754-40B7-AAB2-3758014C650E}" srcOrd="1" destOrd="0" presId="urn:microsoft.com/office/officeart/2005/8/layout/hProcess4"/>
    <dgm:cxn modelId="{6EE337CC-5C9E-49F8-A3DD-5A68E0AA8C94}" type="presOf" srcId="{B3B43E7B-6B7B-4A75-A7C9-094982CD456E}" destId="{99F40193-91A9-4512-9F43-43938D3C98C1}" srcOrd="0" destOrd="1" presId="urn:microsoft.com/office/officeart/2005/8/layout/hProcess4"/>
    <dgm:cxn modelId="{E3B383CF-61C8-49DD-AA2A-505BAE4235FC}" type="presOf" srcId="{303AFAEF-C613-415C-88AA-EC91B1262FED}" destId="{8933267D-5B01-4E46-8868-F4A87687B514}" srcOrd="0" destOrd="0" presId="urn:microsoft.com/office/officeart/2005/8/layout/hProcess4"/>
    <dgm:cxn modelId="{C4DE2CD9-F9C1-4E12-BF33-C16E965418FF}" type="presOf" srcId="{1E3BDD9A-81CE-4940-8A57-A762F3654446}" destId="{0BE3C607-E9DE-488E-BF96-B45696799A2B}" srcOrd="0" destOrd="1" presId="urn:microsoft.com/office/officeart/2005/8/layout/hProcess4"/>
    <dgm:cxn modelId="{255EC1D9-D84C-415C-BD65-CF218E442EAD}" type="presOf" srcId="{72734D70-D7C6-48DF-8782-AF8596BD6ED3}" destId="{043ADA9E-D830-466D-9CF6-6468D6758FEF}" srcOrd="0" destOrd="0" presId="urn:microsoft.com/office/officeart/2005/8/layout/hProcess4"/>
    <dgm:cxn modelId="{643D4DE1-4A45-4018-A490-7C696FA0AED1}" type="presOf" srcId="{AC6D6280-1457-4331-B947-203AB828256A}" destId="{99F40193-91A9-4512-9F43-43938D3C98C1}" srcOrd="0" destOrd="2" presId="urn:microsoft.com/office/officeart/2005/8/layout/hProcess4"/>
    <dgm:cxn modelId="{9206F1E5-5398-47BA-9959-0718D001A323}" type="presOf" srcId="{0E57DC64-DC5B-416C-857D-3FC104E8162A}" destId="{BBC1F3A4-4FFE-461B-8077-246A544B16C4}" srcOrd="0" destOrd="3" presId="urn:microsoft.com/office/officeart/2005/8/layout/hProcess4"/>
    <dgm:cxn modelId="{77B61EED-DED8-4158-9C2E-619A95188BA3}" type="presOf" srcId="{BEE0B429-5DEE-4AC1-B8F1-F057F97D77AD}" destId="{18474A94-2007-47C0-92BC-26B7DB8AE5DB}" srcOrd="0" destOrd="0" presId="urn:microsoft.com/office/officeart/2005/8/layout/hProcess4"/>
    <dgm:cxn modelId="{71D723F2-DA86-40A2-A808-7C775BD148EB}" type="presOf" srcId="{33EAB5D2-4105-4924-92A0-E4A092D8765F}" destId="{52A82C79-9754-40B7-AAB2-3758014C650E}" srcOrd="1" destOrd="2" presId="urn:microsoft.com/office/officeart/2005/8/layout/hProcess4"/>
    <dgm:cxn modelId="{27FFA7F2-0D42-4347-835C-8B915E5E2EDC}" type="presOf" srcId="{EBA30CB4-1BEB-42F1-88EA-5548F95C9EF4}" destId="{99F40193-91A9-4512-9F43-43938D3C98C1}" srcOrd="0" destOrd="0" presId="urn:microsoft.com/office/officeart/2005/8/layout/hProcess4"/>
    <dgm:cxn modelId="{CAB599F3-6976-4013-A9E6-2DD56B016B12}" type="presOf" srcId="{58E59BFD-E7D0-4244-B993-05079F6230E2}" destId="{BBC1F3A4-4FFE-461B-8077-246A544B16C4}" srcOrd="0" destOrd="2" presId="urn:microsoft.com/office/officeart/2005/8/layout/hProcess4"/>
    <dgm:cxn modelId="{35CE9CF5-DA55-4131-8983-859C0DE2AC81}" srcId="{24CBC319-9912-46CD-A81D-38C2BB713844}" destId="{E5D9B38E-8538-4F47-AC47-B9BE80497391}" srcOrd="0" destOrd="0" parTransId="{85D68D7D-AE30-406E-B164-2B3F6EFB9506}" sibTransId="{3CF954DE-FA87-4C27-814F-6DA6119C3C4D}"/>
    <dgm:cxn modelId="{2ADA69F6-EE41-4B97-A679-A5297268296A}" srcId="{24CBC319-9912-46CD-A81D-38C2BB713844}" destId="{33EAB5D2-4105-4924-92A0-E4A092D8765F}" srcOrd="2" destOrd="0" parTransId="{77611221-6355-4772-91CE-28B920F449D2}" sibTransId="{C33CE4CB-74F6-4E51-A6FB-71B737D4A2F2}"/>
    <dgm:cxn modelId="{B951AFF6-0BF2-49BE-B5C9-A5EA5D8D6066}" type="presOf" srcId="{BEF0E031-6BEE-4360-820C-385C31E2501C}" destId="{E405F61A-488A-4779-837A-6A97BA10590B}" srcOrd="1" destOrd="0" presId="urn:microsoft.com/office/officeart/2005/8/layout/hProcess4"/>
    <dgm:cxn modelId="{9E5B18F7-A742-4183-994D-9367A81C6CCC}" srcId="{E958A7C6-418E-46BB-973B-85764549DF17}" destId="{90931715-5D7E-45DC-87BB-AC5FB1FFD782}" srcOrd="1" destOrd="0" parTransId="{03AF3346-8F26-4622-8048-D82F429D8F5B}" sibTransId="{73AB7D9E-37CD-4F25-992C-DC07DEB3F000}"/>
    <dgm:cxn modelId="{245C66F8-D593-4001-82EF-0B8642BE7996}" type="presOf" srcId="{C9BF9BCD-BF72-4067-8E8B-013B58DDE495}" destId="{52A82C79-9754-40B7-AAB2-3758014C650E}" srcOrd="1" destOrd="3" presId="urn:microsoft.com/office/officeart/2005/8/layout/hProcess4"/>
    <dgm:cxn modelId="{32E9BBB7-EAA5-4207-B0B5-DFD65036897D}" type="presParOf" srcId="{8933267D-5B01-4E46-8868-F4A87687B514}" destId="{8E5C478E-D80B-41EF-A94C-E948E36B59C0}" srcOrd="0" destOrd="0" presId="urn:microsoft.com/office/officeart/2005/8/layout/hProcess4"/>
    <dgm:cxn modelId="{455B607E-C90C-4D92-84CA-A278D72AEA7C}" type="presParOf" srcId="{8933267D-5B01-4E46-8868-F4A87687B514}" destId="{9BFC3A4E-44CC-4402-A76E-6E74AB5417AB}" srcOrd="1" destOrd="0" presId="urn:microsoft.com/office/officeart/2005/8/layout/hProcess4"/>
    <dgm:cxn modelId="{5799DCDA-6F1A-46ED-BB75-A0F48076CAAF}" type="presParOf" srcId="{8933267D-5B01-4E46-8868-F4A87687B514}" destId="{4D7FEF73-9295-4115-8289-4AF0D9122F53}" srcOrd="2" destOrd="0" presId="urn:microsoft.com/office/officeart/2005/8/layout/hProcess4"/>
    <dgm:cxn modelId="{2F5C816F-4A51-4D2B-BD8E-01A3C509D9A8}" type="presParOf" srcId="{4D7FEF73-9295-4115-8289-4AF0D9122F53}" destId="{6FB99093-9A51-437D-A1B7-E8D1675700F4}" srcOrd="0" destOrd="0" presId="urn:microsoft.com/office/officeart/2005/8/layout/hProcess4"/>
    <dgm:cxn modelId="{CA21A9FA-F7FD-465E-BFC4-53881EC129B3}" type="presParOf" srcId="{6FB99093-9A51-437D-A1B7-E8D1675700F4}" destId="{C7F7DEF7-0970-46EE-9A77-5ABB3E493285}" srcOrd="0" destOrd="0" presId="urn:microsoft.com/office/officeart/2005/8/layout/hProcess4"/>
    <dgm:cxn modelId="{32B13FD2-D4C9-41B6-ABAB-AE609850EB65}" type="presParOf" srcId="{6FB99093-9A51-437D-A1B7-E8D1675700F4}" destId="{0BE3C607-E9DE-488E-BF96-B45696799A2B}" srcOrd="1" destOrd="0" presId="urn:microsoft.com/office/officeart/2005/8/layout/hProcess4"/>
    <dgm:cxn modelId="{90C8BDD0-E7D7-4FEB-AC48-9423CBF5CAFF}" type="presParOf" srcId="{6FB99093-9A51-437D-A1B7-E8D1675700F4}" destId="{22BD2250-C9DC-4294-9AC9-94FB314FCCC9}" srcOrd="2" destOrd="0" presId="urn:microsoft.com/office/officeart/2005/8/layout/hProcess4"/>
    <dgm:cxn modelId="{D1447685-4633-4BB0-895A-440161688082}" type="presParOf" srcId="{6FB99093-9A51-437D-A1B7-E8D1675700F4}" destId="{18474A94-2007-47C0-92BC-26B7DB8AE5DB}" srcOrd="3" destOrd="0" presId="urn:microsoft.com/office/officeart/2005/8/layout/hProcess4"/>
    <dgm:cxn modelId="{F95BA20C-6AF0-4D1A-91AA-C4F00282DE91}" type="presParOf" srcId="{6FB99093-9A51-437D-A1B7-E8D1675700F4}" destId="{C7512345-8823-437F-A76A-5FA38F1D5756}" srcOrd="4" destOrd="0" presId="urn:microsoft.com/office/officeart/2005/8/layout/hProcess4"/>
    <dgm:cxn modelId="{DE5ECF8D-6B8E-4B32-A129-9E029286A132}" type="presParOf" srcId="{4D7FEF73-9295-4115-8289-4AF0D9122F53}" destId="{EA524D5B-25AE-4841-840A-DCF5BD829AD0}" srcOrd="1" destOrd="0" presId="urn:microsoft.com/office/officeart/2005/8/layout/hProcess4"/>
    <dgm:cxn modelId="{5D604F64-0652-4144-8A93-B3960327935C}" type="presParOf" srcId="{4D7FEF73-9295-4115-8289-4AF0D9122F53}" destId="{CE3BD715-4BBA-4519-A709-FBA2BDADB775}" srcOrd="2" destOrd="0" presId="urn:microsoft.com/office/officeart/2005/8/layout/hProcess4"/>
    <dgm:cxn modelId="{F8C7860E-A893-4889-87E6-0798C2A5A952}" type="presParOf" srcId="{CE3BD715-4BBA-4519-A709-FBA2BDADB775}" destId="{B3150A5B-AD5E-4BB2-AE98-DBA977B6E7CF}" srcOrd="0" destOrd="0" presId="urn:microsoft.com/office/officeart/2005/8/layout/hProcess4"/>
    <dgm:cxn modelId="{9DB9448C-C985-42DD-B8DA-3CA95D69168E}" type="presParOf" srcId="{CE3BD715-4BBA-4519-A709-FBA2BDADB775}" destId="{99F40193-91A9-4512-9F43-43938D3C98C1}" srcOrd="1" destOrd="0" presId="urn:microsoft.com/office/officeart/2005/8/layout/hProcess4"/>
    <dgm:cxn modelId="{4D239E2B-7F6E-49F6-808E-422BDAB9FDB6}" type="presParOf" srcId="{CE3BD715-4BBA-4519-A709-FBA2BDADB775}" destId="{0EFAE6D7-5B6B-4409-834F-589B06F1616E}" srcOrd="2" destOrd="0" presId="urn:microsoft.com/office/officeart/2005/8/layout/hProcess4"/>
    <dgm:cxn modelId="{2B34FEB1-1747-4EC0-983D-9FED3A8B96A5}" type="presParOf" srcId="{CE3BD715-4BBA-4519-A709-FBA2BDADB775}" destId="{043ADA9E-D830-466D-9CF6-6468D6758FEF}" srcOrd="3" destOrd="0" presId="urn:microsoft.com/office/officeart/2005/8/layout/hProcess4"/>
    <dgm:cxn modelId="{0CFDC8A3-15C3-4C17-AD36-EA9D7D480A65}" type="presParOf" srcId="{CE3BD715-4BBA-4519-A709-FBA2BDADB775}" destId="{936D091A-45F2-41B9-B8BD-D0C2ADDDC0DE}" srcOrd="4" destOrd="0" presId="urn:microsoft.com/office/officeart/2005/8/layout/hProcess4"/>
    <dgm:cxn modelId="{40A72A72-7472-4E48-9F4E-347DC16BA476}" type="presParOf" srcId="{4D7FEF73-9295-4115-8289-4AF0D9122F53}" destId="{5521A904-781C-4789-848B-4B2150C451FF}" srcOrd="3" destOrd="0" presId="urn:microsoft.com/office/officeart/2005/8/layout/hProcess4"/>
    <dgm:cxn modelId="{30461FC7-9333-414E-B1ED-9E241F2100C5}" type="presParOf" srcId="{4D7FEF73-9295-4115-8289-4AF0D9122F53}" destId="{20201607-7FCB-4E63-B6AD-FC49B1EA9765}" srcOrd="4" destOrd="0" presId="urn:microsoft.com/office/officeart/2005/8/layout/hProcess4"/>
    <dgm:cxn modelId="{3E65D505-A6C9-4BC0-A374-5ECBA75079DE}" type="presParOf" srcId="{20201607-7FCB-4E63-B6AD-FC49B1EA9765}" destId="{B57FF3F2-FFA8-4D91-B4BB-EC2189BFC3AB}" srcOrd="0" destOrd="0" presId="urn:microsoft.com/office/officeart/2005/8/layout/hProcess4"/>
    <dgm:cxn modelId="{1A952722-5C02-4432-BD49-70BF8FE02F2B}" type="presParOf" srcId="{20201607-7FCB-4E63-B6AD-FC49B1EA9765}" destId="{BBC1F3A4-4FFE-461B-8077-246A544B16C4}" srcOrd="1" destOrd="0" presId="urn:microsoft.com/office/officeart/2005/8/layout/hProcess4"/>
    <dgm:cxn modelId="{81C3B1A6-D4E4-4102-A840-BC2386E1F924}" type="presParOf" srcId="{20201607-7FCB-4E63-B6AD-FC49B1EA9765}" destId="{884B42FE-C313-4F0B-ADC8-6D5EC9178039}" srcOrd="2" destOrd="0" presId="urn:microsoft.com/office/officeart/2005/8/layout/hProcess4"/>
    <dgm:cxn modelId="{BBF61C36-FD8F-4AB8-87BA-9C53B470A242}" type="presParOf" srcId="{20201607-7FCB-4E63-B6AD-FC49B1EA9765}" destId="{AA15F692-0E57-4AE4-9148-DD16F8E7412C}" srcOrd="3" destOrd="0" presId="urn:microsoft.com/office/officeart/2005/8/layout/hProcess4"/>
    <dgm:cxn modelId="{771DC505-EC63-40C6-9401-75AAADDD3610}" type="presParOf" srcId="{20201607-7FCB-4E63-B6AD-FC49B1EA9765}" destId="{50949886-0801-43F8-8A48-801119441CF8}" srcOrd="4" destOrd="0" presId="urn:microsoft.com/office/officeart/2005/8/layout/hProcess4"/>
    <dgm:cxn modelId="{26A1A92D-0368-4494-B44E-9C2A11DA5D3D}" type="presParOf" srcId="{4D7FEF73-9295-4115-8289-4AF0D9122F53}" destId="{7934F4A9-4D1D-470B-99F6-EE7AC1DE1470}" srcOrd="5" destOrd="0" presId="urn:microsoft.com/office/officeart/2005/8/layout/hProcess4"/>
    <dgm:cxn modelId="{DD811BA4-36D2-4529-8B02-05A372DA5726}" type="presParOf" srcId="{4D7FEF73-9295-4115-8289-4AF0D9122F53}" destId="{CEF7E8DD-63EE-4FCA-A62D-D294B4FB4C3B}" srcOrd="6" destOrd="0" presId="urn:microsoft.com/office/officeart/2005/8/layout/hProcess4"/>
    <dgm:cxn modelId="{4DAF9A34-B5B5-48DD-A0CC-C762C7FF753C}" type="presParOf" srcId="{CEF7E8DD-63EE-4FCA-A62D-D294B4FB4C3B}" destId="{75A55C8C-5C99-4868-ACDA-FD7516F176C8}" srcOrd="0" destOrd="0" presId="urn:microsoft.com/office/officeart/2005/8/layout/hProcess4"/>
    <dgm:cxn modelId="{A7B03012-8887-42FE-BC5D-8AF1453DE75E}" type="presParOf" srcId="{CEF7E8DD-63EE-4FCA-A62D-D294B4FB4C3B}" destId="{0595DFF3-DEB1-43BD-90A3-F691C69EDB59}" srcOrd="1" destOrd="0" presId="urn:microsoft.com/office/officeart/2005/8/layout/hProcess4"/>
    <dgm:cxn modelId="{61C541B7-6F0C-4581-9CC2-E85E45692F94}" type="presParOf" srcId="{CEF7E8DD-63EE-4FCA-A62D-D294B4FB4C3B}" destId="{52A82C79-9754-40B7-AAB2-3758014C650E}" srcOrd="2" destOrd="0" presId="urn:microsoft.com/office/officeart/2005/8/layout/hProcess4"/>
    <dgm:cxn modelId="{4C7907EF-ACCD-426A-90DE-B1F535A031C1}" type="presParOf" srcId="{CEF7E8DD-63EE-4FCA-A62D-D294B4FB4C3B}" destId="{750AE5F0-1562-42E6-A85E-1006048A4ABB}" srcOrd="3" destOrd="0" presId="urn:microsoft.com/office/officeart/2005/8/layout/hProcess4"/>
    <dgm:cxn modelId="{4B557966-53BA-4D7F-8E18-0E3928446C02}" type="presParOf" srcId="{CEF7E8DD-63EE-4FCA-A62D-D294B4FB4C3B}" destId="{F5CD7A39-85D9-4B94-AD19-F2DB85971665}" srcOrd="4" destOrd="0" presId="urn:microsoft.com/office/officeart/2005/8/layout/hProcess4"/>
    <dgm:cxn modelId="{447F4397-C3C0-4B49-8090-5CD7E4D0E3CE}" type="presParOf" srcId="{4D7FEF73-9295-4115-8289-4AF0D9122F53}" destId="{28C2E68D-D3EB-4419-BCC8-92D68E4A7601}" srcOrd="7" destOrd="0" presId="urn:microsoft.com/office/officeart/2005/8/layout/hProcess4"/>
    <dgm:cxn modelId="{C0570430-4A53-4615-BAE0-5119DE4D3E9E}" type="presParOf" srcId="{4D7FEF73-9295-4115-8289-4AF0D9122F53}" destId="{89CCAB77-2630-468B-B30B-71D33231C39F}" srcOrd="8" destOrd="0" presId="urn:microsoft.com/office/officeart/2005/8/layout/hProcess4"/>
    <dgm:cxn modelId="{4067EF2A-3F32-4719-883B-9D9A677E8574}" type="presParOf" srcId="{89CCAB77-2630-468B-B30B-71D33231C39F}" destId="{DF6A3892-5319-4591-BB1E-C5CE12BA6276}" srcOrd="0" destOrd="0" presId="urn:microsoft.com/office/officeart/2005/8/layout/hProcess4"/>
    <dgm:cxn modelId="{B7363782-0808-4AF7-9DBF-4C8763DCEEAA}" type="presParOf" srcId="{89CCAB77-2630-468B-B30B-71D33231C39F}" destId="{5EDB0FCE-5C77-4B2A-8A6D-5F7C98CFF9CB}" srcOrd="1" destOrd="0" presId="urn:microsoft.com/office/officeart/2005/8/layout/hProcess4"/>
    <dgm:cxn modelId="{9377E395-F873-4028-BAF3-F5719F41EE86}" type="presParOf" srcId="{89CCAB77-2630-468B-B30B-71D33231C39F}" destId="{E405F61A-488A-4779-837A-6A97BA10590B}" srcOrd="2" destOrd="0" presId="urn:microsoft.com/office/officeart/2005/8/layout/hProcess4"/>
    <dgm:cxn modelId="{C02E343A-FD7F-4D51-8E4E-30C8718461DB}" type="presParOf" srcId="{89CCAB77-2630-468B-B30B-71D33231C39F}" destId="{26C43FB0-B911-43DB-A84F-27E616B7B27C}" srcOrd="3" destOrd="0" presId="urn:microsoft.com/office/officeart/2005/8/layout/hProcess4"/>
    <dgm:cxn modelId="{FCBF94B3-B07E-4AC6-8E5A-A96A81749EE7}" type="presParOf" srcId="{89CCAB77-2630-468B-B30B-71D33231C39F}" destId="{7C2B59CD-186D-41AA-95AA-E3E1E05BBF4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3C607-E9DE-488E-BF96-B45696799A2B}">
      <dsp:nvSpPr>
        <dsp:cNvPr id="0" name=""/>
        <dsp:cNvSpPr/>
      </dsp:nvSpPr>
      <dsp:spPr>
        <a:xfrm>
          <a:off x="8061" y="1153048"/>
          <a:ext cx="1500389" cy="2483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j-ea"/>
              <a:ea typeface="+mj-ea"/>
            </a:rPr>
            <a:t>收集</a:t>
          </a:r>
          <a:r>
            <a:rPr lang="en-US" sz="1200" kern="1200" dirty="0">
              <a:latin typeface="+mj-ea"/>
              <a:ea typeface="+mj-ea"/>
            </a:rPr>
            <a:t>57592</a:t>
          </a:r>
          <a:r>
            <a:rPr lang="zh-CN" sz="1200" kern="1200" dirty="0">
              <a:latin typeface="+mj-ea"/>
              <a:ea typeface="+mj-ea"/>
            </a:rPr>
            <a:t>首唐诗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j-ea"/>
              <a:ea typeface="+mj-ea"/>
            </a:rPr>
            <a:t>数据清洗          （</a:t>
          </a:r>
          <a:r>
            <a:rPr lang="zh-CN" sz="1200" kern="1200" dirty="0">
              <a:latin typeface="+mj-ea"/>
              <a:ea typeface="+mj-ea"/>
            </a:rPr>
            <a:t>诗名</a:t>
          </a:r>
          <a:r>
            <a:rPr lang="en-US" sz="1200" kern="1200" dirty="0">
              <a:latin typeface="+mj-ea"/>
              <a:ea typeface="+mj-ea"/>
            </a:rPr>
            <a:t>::</a:t>
          </a:r>
          <a:r>
            <a:rPr lang="zh-CN" sz="1200" kern="1200" dirty="0">
              <a:latin typeface="+mj-ea"/>
              <a:ea typeface="+mj-ea"/>
            </a:rPr>
            <a:t>诗人</a:t>
          </a:r>
          <a:r>
            <a:rPr lang="en-US" sz="1200" kern="1200" dirty="0">
              <a:latin typeface="+mj-ea"/>
              <a:ea typeface="+mj-ea"/>
            </a:rPr>
            <a:t>::</a:t>
          </a:r>
          <a:r>
            <a:rPr lang="zh-CN" sz="1200" kern="1200" dirty="0">
              <a:latin typeface="+mj-ea"/>
              <a:ea typeface="+mj-ea"/>
            </a:rPr>
            <a:t>诗句</a:t>
          </a:r>
          <a:r>
            <a:rPr lang="zh-CN" altLang="en-US" sz="1200" kern="1200" dirty="0">
              <a:latin typeface="+mj-ea"/>
              <a:ea typeface="+mj-ea"/>
            </a:rPr>
            <a:t>）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200" kern="1200" dirty="0">
              <a:latin typeface="+mj-ea"/>
              <a:ea typeface="+mj-ea"/>
            </a:rPr>
            <a:t>统计词频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j-ea"/>
              <a:ea typeface="+mj-ea"/>
            </a:rPr>
            <a:t>生成字库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j-ea"/>
              <a:ea typeface="+mj-ea"/>
            </a:rPr>
            <a:t>生成诗向量</a:t>
          </a:r>
          <a:endParaRPr lang="en-US" sz="1200" kern="1200" dirty="0">
            <a:latin typeface="+mj-ea"/>
            <a:ea typeface="+mj-ea"/>
          </a:endParaRPr>
        </a:p>
      </dsp:txBody>
      <dsp:txXfrm>
        <a:off x="52006" y="1196993"/>
        <a:ext cx="1412499" cy="1863074"/>
      </dsp:txXfrm>
    </dsp:sp>
    <dsp:sp modelId="{EA524D5B-25AE-4841-840A-DCF5BD829AD0}">
      <dsp:nvSpPr>
        <dsp:cNvPr id="0" name=""/>
        <dsp:cNvSpPr/>
      </dsp:nvSpPr>
      <dsp:spPr>
        <a:xfrm rot="570261">
          <a:off x="567728" y="2500355"/>
          <a:ext cx="2333227" cy="1804102"/>
        </a:xfrm>
        <a:prstGeom prst="leftCircularArrow">
          <a:avLst>
            <a:gd name="adj1" fmla="val 2999"/>
            <a:gd name="adj2" fmla="val 367665"/>
            <a:gd name="adj3" fmla="val 149214"/>
            <a:gd name="adj4" fmla="val 7030528"/>
            <a:gd name="adj5" fmla="val 349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74A94-2007-47C0-92BC-26B7DB8AE5DB}">
      <dsp:nvSpPr>
        <dsp:cNvPr id="0" name=""/>
        <dsp:cNvSpPr/>
      </dsp:nvSpPr>
      <dsp:spPr>
        <a:xfrm>
          <a:off x="530090" y="3378725"/>
          <a:ext cx="1421435" cy="71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数据收集及预处理</a:t>
          </a:r>
          <a:endParaRPr lang="en-US" sz="1600" kern="1200" dirty="0"/>
        </a:p>
      </dsp:txBody>
      <dsp:txXfrm>
        <a:off x="550930" y="3399565"/>
        <a:ext cx="1379755" cy="669846"/>
      </dsp:txXfrm>
    </dsp:sp>
    <dsp:sp modelId="{99F40193-91A9-4512-9F43-43938D3C98C1}">
      <dsp:nvSpPr>
        <dsp:cNvPr id="0" name=""/>
        <dsp:cNvSpPr/>
      </dsp:nvSpPr>
      <dsp:spPr>
        <a:xfrm>
          <a:off x="1976646" y="1226587"/>
          <a:ext cx="1632408" cy="2335968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初始学习率：</a:t>
          </a: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0.001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学习衰减率：</a:t>
          </a: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0.95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Batch Size:64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Hidden_layers:128</a:t>
          </a:r>
        </a:p>
      </dsp:txBody>
      <dsp:txXfrm>
        <a:off x="2024458" y="1774964"/>
        <a:ext cx="1536784" cy="1739779"/>
      </dsp:txXfrm>
    </dsp:sp>
    <dsp:sp modelId="{5521A904-781C-4789-848B-4B2150C451FF}">
      <dsp:nvSpPr>
        <dsp:cNvPr id="0" name=""/>
        <dsp:cNvSpPr/>
      </dsp:nvSpPr>
      <dsp:spPr>
        <a:xfrm rot="20849744">
          <a:off x="2620544" y="406944"/>
          <a:ext cx="2291869" cy="1976604"/>
        </a:xfrm>
        <a:prstGeom prst="circularArrow">
          <a:avLst>
            <a:gd name="adj1" fmla="val 2718"/>
            <a:gd name="adj2" fmla="val 331129"/>
            <a:gd name="adj3" fmla="val 21191945"/>
            <a:gd name="adj4" fmla="val 14274096"/>
            <a:gd name="adj5" fmla="val 317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ADA9E-D830-466D-9CF6-6468D6758FEF}">
      <dsp:nvSpPr>
        <dsp:cNvPr id="0" name=""/>
        <dsp:cNvSpPr/>
      </dsp:nvSpPr>
      <dsp:spPr>
        <a:xfrm>
          <a:off x="2458564" y="732814"/>
          <a:ext cx="1333679" cy="581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模型参数配置</a:t>
          </a:r>
          <a:endParaRPr lang="en-US" sz="1400" kern="1200" dirty="0"/>
        </a:p>
      </dsp:txBody>
      <dsp:txXfrm>
        <a:off x="2475606" y="749856"/>
        <a:ext cx="1299595" cy="547768"/>
      </dsp:txXfrm>
    </dsp:sp>
    <dsp:sp modelId="{BBC1F3A4-4FFE-461B-8077-246A544B16C4}">
      <dsp:nvSpPr>
        <dsp:cNvPr id="0" name=""/>
        <dsp:cNvSpPr/>
      </dsp:nvSpPr>
      <dsp:spPr>
        <a:xfrm>
          <a:off x="3967364" y="1390972"/>
          <a:ext cx="1500389" cy="2007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latin typeface="+mj-ea"/>
              <a:ea typeface="+mj-ea"/>
            </a:rPr>
            <a:t>LSTM</a:t>
          </a:r>
          <a:r>
            <a:rPr lang="zh-CN" altLang="en-US" sz="1200" kern="1200" dirty="0">
              <a:latin typeface="+mj-ea"/>
              <a:ea typeface="+mj-ea"/>
            </a:rPr>
            <a:t>层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+mj-ea"/>
              <a:ea typeface="+mj-ea"/>
            </a:rPr>
            <a:t>LSTM</a:t>
          </a:r>
          <a:r>
            <a:rPr lang="zh-CN" altLang="en-US" sz="1200" kern="1200" dirty="0">
              <a:latin typeface="+mj-ea"/>
              <a:ea typeface="+mj-ea"/>
            </a:rPr>
            <a:t>层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+mj-ea"/>
              <a:ea typeface="+mj-ea"/>
            </a:rPr>
            <a:t>Softmax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+mj-ea"/>
            <a:ea typeface="+mj-ea"/>
          </a:endParaRPr>
        </a:p>
      </dsp:txBody>
      <dsp:txXfrm>
        <a:off x="4011309" y="1434917"/>
        <a:ext cx="1412499" cy="1489195"/>
      </dsp:txXfrm>
    </dsp:sp>
    <dsp:sp modelId="{7934F4A9-4D1D-470B-99F6-EE7AC1DE1470}">
      <dsp:nvSpPr>
        <dsp:cNvPr id="0" name=""/>
        <dsp:cNvSpPr/>
      </dsp:nvSpPr>
      <dsp:spPr>
        <a:xfrm rot="489214">
          <a:off x="5011307" y="2295607"/>
          <a:ext cx="1863950" cy="1863950"/>
        </a:xfrm>
        <a:prstGeom prst="leftCircularArrow">
          <a:avLst>
            <a:gd name="adj1" fmla="val 2902"/>
            <a:gd name="adj2" fmla="val 355056"/>
            <a:gd name="adj3" fmla="val 1062165"/>
            <a:gd name="adj4" fmla="val 7956087"/>
            <a:gd name="adj5" fmla="val 338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5F692-0E57-4AE4-9148-DD16F8E7412C}">
      <dsp:nvSpPr>
        <dsp:cNvPr id="0" name=""/>
        <dsp:cNvSpPr/>
      </dsp:nvSpPr>
      <dsp:spPr>
        <a:xfrm>
          <a:off x="4417694" y="3215785"/>
          <a:ext cx="1333679" cy="53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构建</a:t>
          </a:r>
          <a:r>
            <a:rPr lang="en-US" altLang="zh-CN" sz="1400" kern="1200" dirty="0"/>
            <a:t>LSTM</a:t>
          </a:r>
          <a:r>
            <a:rPr lang="zh-CN" altLang="en-US" sz="1400" kern="1200" dirty="0"/>
            <a:t>网络</a:t>
          </a:r>
          <a:endParaRPr lang="en-US" sz="1400" kern="1200" dirty="0"/>
        </a:p>
      </dsp:txBody>
      <dsp:txXfrm>
        <a:off x="4433228" y="3231319"/>
        <a:ext cx="1302611" cy="499292"/>
      </dsp:txXfrm>
    </dsp:sp>
    <dsp:sp modelId="{0595DFF3-DEB1-43BD-90A3-F691C69EDB59}">
      <dsp:nvSpPr>
        <dsp:cNvPr id="0" name=""/>
        <dsp:cNvSpPr/>
      </dsp:nvSpPr>
      <dsp:spPr>
        <a:xfrm>
          <a:off x="5883159" y="1239068"/>
          <a:ext cx="1945194" cy="2302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定义输入输出表示</a:t>
          </a:r>
          <a:endParaRPr lang="en-US" sz="1200" kern="1200" dirty="0">
            <a:latin typeface="+mn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调用构建的网络</a:t>
          </a:r>
          <a:endParaRPr lang="en-US" sz="1200" kern="1200" dirty="0">
            <a:latin typeface="+mn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调用损失函数</a:t>
          </a:r>
          <a:endParaRPr lang="en-US" sz="1200" kern="1200" dirty="0">
            <a:latin typeface="+mn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最小化损失值，使用</a:t>
          </a:r>
          <a:r>
            <a:rPr lang="en-US" sz="1200" kern="1200" dirty="0">
              <a:latin typeface="+mn-lt"/>
              <a:ea typeface="+mj-ea"/>
            </a:rPr>
            <a:t>Adam</a:t>
          </a:r>
          <a:r>
            <a:rPr lang="zh-CN" sz="1200" kern="1200" dirty="0">
              <a:latin typeface="+mn-lt"/>
              <a:ea typeface="+mj-ea"/>
            </a:rPr>
            <a:t>优化器</a:t>
          </a:r>
          <a:endParaRPr lang="en-US" sz="1200" kern="1200" dirty="0">
            <a:latin typeface="+mn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保存</a:t>
          </a:r>
          <a:r>
            <a:rPr lang="en-US" altLang="zh-CN" sz="1200" kern="1200" dirty="0">
              <a:latin typeface="+mn-lt"/>
              <a:ea typeface="+mj-ea"/>
            </a:rPr>
            <a:t>checkpoint</a:t>
          </a:r>
          <a:endParaRPr lang="en-US" sz="1200" kern="1200" dirty="0">
            <a:latin typeface="+mn-lt"/>
            <a:ea typeface="+mj-ea"/>
          </a:endParaRPr>
        </a:p>
      </dsp:txBody>
      <dsp:txXfrm>
        <a:off x="5936137" y="1785352"/>
        <a:ext cx="1839238" cy="1702835"/>
      </dsp:txXfrm>
    </dsp:sp>
    <dsp:sp modelId="{28C2E68D-D3EB-4419-BCC8-92D68E4A7601}">
      <dsp:nvSpPr>
        <dsp:cNvPr id="0" name=""/>
        <dsp:cNvSpPr/>
      </dsp:nvSpPr>
      <dsp:spPr>
        <a:xfrm>
          <a:off x="6869791" y="674689"/>
          <a:ext cx="1881954" cy="1881954"/>
        </a:xfrm>
        <a:prstGeom prst="circularArrow">
          <a:avLst>
            <a:gd name="adj1" fmla="val 2875"/>
            <a:gd name="adj2" fmla="val 351431"/>
            <a:gd name="adj3" fmla="val 20832785"/>
            <a:gd name="adj4" fmla="val 13935237"/>
            <a:gd name="adj5" fmla="val 335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AE5F0-1562-42E6-A85E-1006048A4ABB}">
      <dsp:nvSpPr>
        <dsp:cNvPr id="0" name=""/>
        <dsp:cNvSpPr/>
      </dsp:nvSpPr>
      <dsp:spPr>
        <a:xfrm>
          <a:off x="6603774" y="917947"/>
          <a:ext cx="1333679" cy="503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模型训练</a:t>
          </a:r>
          <a:endParaRPr lang="en-US" sz="1400" kern="1200" dirty="0"/>
        </a:p>
      </dsp:txBody>
      <dsp:txXfrm>
        <a:off x="6618516" y="932689"/>
        <a:ext cx="1304195" cy="473854"/>
      </dsp:txXfrm>
    </dsp:sp>
    <dsp:sp modelId="{5EDB0FCE-5C77-4B2A-8A6D-5F7C98CFF9CB}">
      <dsp:nvSpPr>
        <dsp:cNvPr id="0" name=""/>
        <dsp:cNvSpPr/>
      </dsp:nvSpPr>
      <dsp:spPr>
        <a:xfrm>
          <a:off x="8094874" y="1576798"/>
          <a:ext cx="1500389" cy="1638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加载</a:t>
          </a:r>
          <a:r>
            <a:rPr lang="en-US" altLang="zh-CN" sz="1200" kern="1200" dirty="0"/>
            <a:t>checkpoint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循环预测下一个字，根据概率找到字库中的字</a:t>
          </a:r>
          <a:endParaRPr lang="en-US" sz="1200" kern="1200" dirty="0"/>
        </a:p>
      </dsp:txBody>
      <dsp:txXfrm>
        <a:off x="8132578" y="1614502"/>
        <a:ext cx="1424981" cy="1211914"/>
      </dsp:txXfrm>
    </dsp:sp>
    <dsp:sp modelId="{26C43FB0-B911-43DB-A84F-27E616B7B27C}">
      <dsp:nvSpPr>
        <dsp:cNvPr id="0" name=""/>
        <dsp:cNvSpPr/>
      </dsp:nvSpPr>
      <dsp:spPr>
        <a:xfrm>
          <a:off x="8436355" y="3150757"/>
          <a:ext cx="1333679" cy="53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唐诗预测</a:t>
          </a:r>
          <a:endParaRPr lang="en-US" sz="1400" kern="1200" dirty="0"/>
        </a:p>
      </dsp:txBody>
      <dsp:txXfrm>
        <a:off x="8451889" y="3166291"/>
        <a:ext cx="1302611" cy="499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F2A4E-D34B-4806-99A1-02910183DD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3519-AA41-4C8F-81B1-98F81BDCD1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5646652" y="3236831"/>
            <a:ext cx="5873836" cy="487867"/>
          </a:xfrm>
        </p:spPr>
        <p:txBody>
          <a:bodyPr anchor="ctr">
            <a:normAutofit/>
          </a:bodyPr>
          <a:lstStyle>
            <a:lvl1pPr marL="0" marR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5646652" y="1899218"/>
            <a:ext cx="5873836" cy="1313224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646652" y="4160341"/>
            <a:ext cx="587383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646652" y="4531816"/>
            <a:ext cx="587383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4" name="그룹 1"/>
          <p:cNvGrpSpPr/>
          <p:nvPr userDrawn="1"/>
        </p:nvGrpSpPr>
        <p:grpSpPr>
          <a:xfrm>
            <a:off x="0" y="0"/>
            <a:ext cx="6362700" cy="6863906"/>
            <a:chOff x="0" y="57408"/>
            <a:chExt cx="4661488" cy="5028685"/>
          </a:xfrm>
        </p:grpSpPr>
        <p:sp>
          <p:nvSpPr>
            <p:cNvPr id="15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6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7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8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9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0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1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2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0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1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2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3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4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5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7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8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0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1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42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56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57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43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7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48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4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55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49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0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1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2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3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grpSp>
        <p:nvGrpSpPr>
          <p:cNvPr id="58" name="그룹 87"/>
          <p:cNvGrpSpPr/>
          <p:nvPr userDrawn="1"/>
        </p:nvGrpSpPr>
        <p:grpSpPr>
          <a:xfrm>
            <a:off x="10522217" y="5581017"/>
            <a:ext cx="1263130" cy="1281262"/>
            <a:chOff x="7668344" y="5495925"/>
            <a:chExt cx="1261419" cy="1279526"/>
          </a:xfrm>
        </p:grpSpPr>
        <p:sp>
          <p:nvSpPr>
            <p:cNvPr id="59" name="Freeform 13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0" name="Freeform 14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1" name="Freeform 15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2" name="Freeform 17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latinLnBrk="1"/>
              <a:endParaRPr lang="ko-KR" altLang="en-US"/>
            </a:p>
          </p:txBody>
        </p:sp>
        <p:sp>
          <p:nvSpPr>
            <p:cNvPr id="63" name="Freeform 18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4" name="Freeform 19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5" name="Freeform 20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6" name="Freeform 23"/>
            <p:cNvSpPr/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7" name="Freeform 24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8" name="Freeform 25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9" name="Freeform 26"/>
            <p:cNvSpPr/>
            <p:nvPr/>
          </p:nvSpPr>
          <p:spPr bwMode="auto">
            <a:xfrm>
              <a:off x="8315651" y="6161339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defTabSz="1218565" latinLnBrk="1"/>
              <a:endParaRPr lang="ko-KR" altLang="en-US" sz="3200"/>
            </a:p>
          </p:txBody>
        </p:sp>
        <p:sp>
          <p:nvSpPr>
            <p:cNvPr id="70" name="Freeform 28"/>
            <p:cNvSpPr/>
            <p:nvPr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1" name="Freeform 30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2" name="Freeform 31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3" name="Freeform 32"/>
            <p:cNvSpPr/>
            <p:nvPr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4" name="Freeform 34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5" name="Freeform 35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3512819" y="2663911"/>
            <a:ext cx="8007668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512819" y="3450067"/>
            <a:ext cx="8007668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ysClr val="windowText" lastClr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grpSp>
        <p:nvGrpSpPr>
          <p:cNvPr id="24" name="그룹 18"/>
          <p:cNvGrpSpPr/>
          <p:nvPr userDrawn="1"/>
        </p:nvGrpSpPr>
        <p:grpSpPr>
          <a:xfrm>
            <a:off x="0" y="2266950"/>
            <a:ext cx="2797638" cy="2198740"/>
            <a:chOff x="0" y="1636653"/>
            <a:chExt cx="2633522" cy="1889508"/>
          </a:xfrm>
        </p:grpSpPr>
        <p:sp>
          <p:nvSpPr>
            <p:cNvPr id="25" name="Freeform 113"/>
            <p:cNvSpPr/>
            <p:nvPr/>
          </p:nvSpPr>
          <p:spPr bwMode="auto">
            <a:xfrm>
              <a:off x="748565" y="1637791"/>
              <a:ext cx="916883" cy="91688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6" name="Freeform 115"/>
            <p:cNvSpPr/>
            <p:nvPr/>
          </p:nvSpPr>
          <p:spPr bwMode="auto">
            <a:xfrm>
              <a:off x="1716639" y="1637791"/>
              <a:ext cx="916883" cy="91688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115B8A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7" name="Freeform 117"/>
            <p:cNvSpPr/>
            <p:nvPr/>
          </p:nvSpPr>
          <p:spPr bwMode="auto">
            <a:xfrm>
              <a:off x="1716639" y="2607003"/>
              <a:ext cx="916883" cy="91802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A8E2E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8" name="Freeform 119"/>
            <p:cNvSpPr/>
            <p:nvPr/>
          </p:nvSpPr>
          <p:spPr bwMode="auto">
            <a:xfrm>
              <a:off x="748565" y="2608140"/>
              <a:ext cx="916883" cy="91688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9" name="Freeform 118"/>
            <p:cNvSpPr/>
            <p:nvPr/>
          </p:nvSpPr>
          <p:spPr bwMode="auto">
            <a:xfrm>
              <a:off x="1716639" y="2607003"/>
              <a:ext cx="916883" cy="91802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0" name="Freeform 116"/>
            <p:cNvSpPr/>
            <p:nvPr/>
          </p:nvSpPr>
          <p:spPr bwMode="auto">
            <a:xfrm>
              <a:off x="1716639" y="1637791"/>
              <a:ext cx="916883" cy="91688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1" name="Freeform 13"/>
            <p:cNvSpPr/>
            <p:nvPr/>
          </p:nvSpPr>
          <p:spPr bwMode="auto">
            <a:xfrm>
              <a:off x="0" y="1636653"/>
              <a:ext cx="1139177" cy="918021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2" name="Freeform 13"/>
            <p:cNvSpPr/>
            <p:nvPr/>
          </p:nvSpPr>
          <p:spPr bwMode="auto">
            <a:xfrm>
              <a:off x="0" y="2608140"/>
              <a:ext cx="1139177" cy="918021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3" name="Freeform 120"/>
            <p:cNvSpPr/>
            <p:nvPr/>
          </p:nvSpPr>
          <p:spPr bwMode="auto">
            <a:xfrm>
              <a:off x="747427" y="2607003"/>
              <a:ext cx="918021" cy="91802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4" name="Freeform 114"/>
            <p:cNvSpPr/>
            <p:nvPr/>
          </p:nvSpPr>
          <p:spPr bwMode="auto">
            <a:xfrm>
              <a:off x="748565" y="1637791"/>
              <a:ext cx="916883" cy="91688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81196" y="1016000"/>
            <a:ext cx="1080134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2638345"/>
            <a:ext cx="5415916" cy="939358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9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3718373"/>
            <a:ext cx="541591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4034007"/>
            <a:ext cx="541591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fld id="{CB3FFC9E-A4C1-40CB-8E0E-23B63E3543C5}" type="datetime1">
              <a:rPr lang="zh-CN" altLang="en-US" smtClean="0"/>
            </a:fld>
            <a:endParaRPr lang="en-US" altLang="zh-CN" dirty="0"/>
          </a:p>
        </p:txBody>
      </p:sp>
      <p:grpSp>
        <p:nvGrpSpPr>
          <p:cNvPr id="28" name="그룹 74"/>
          <p:cNvGrpSpPr/>
          <p:nvPr userDrawn="1"/>
        </p:nvGrpSpPr>
        <p:grpSpPr>
          <a:xfrm>
            <a:off x="8048625" y="2"/>
            <a:ext cx="4134021" cy="6857998"/>
            <a:chOff x="6060630" y="50892"/>
            <a:chExt cx="3083369" cy="5041717"/>
          </a:xfrm>
        </p:grpSpPr>
        <p:sp>
          <p:nvSpPr>
            <p:cNvPr id="29" name="Freeform 6"/>
            <p:cNvSpPr/>
            <p:nvPr/>
          </p:nvSpPr>
          <p:spPr bwMode="auto">
            <a:xfrm flipH="1">
              <a:off x="7649165" y="50892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0" name="Freeform 7"/>
            <p:cNvSpPr/>
            <p:nvPr/>
          </p:nvSpPr>
          <p:spPr bwMode="auto">
            <a:xfrm flipH="1">
              <a:off x="7080209" y="52087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1" name="Freeform 8"/>
            <p:cNvSpPr/>
            <p:nvPr/>
          </p:nvSpPr>
          <p:spPr bwMode="auto">
            <a:xfrm flipH="1">
              <a:off x="6063021" y="1071666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2" name="Freeform 9"/>
            <p:cNvSpPr/>
            <p:nvPr/>
          </p:nvSpPr>
          <p:spPr bwMode="auto">
            <a:xfrm flipH="1">
              <a:off x="6060630" y="52087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0DA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33" name="Freeform 10"/>
            <p:cNvSpPr/>
            <p:nvPr/>
          </p:nvSpPr>
          <p:spPr bwMode="auto">
            <a:xfrm flipH="1">
              <a:off x="6060630" y="52087"/>
              <a:ext cx="963401" cy="963401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4" name="Freeform 13"/>
            <p:cNvSpPr/>
            <p:nvPr/>
          </p:nvSpPr>
          <p:spPr bwMode="auto">
            <a:xfrm flipH="1">
              <a:off x="7649165" y="1070471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5" name="Freeform 14"/>
            <p:cNvSpPr/>
            <p:nvPr/>
          </p:nvSpPr>
          <p:spPr bwMode="auto">
            <a:xfrm flipH="1">
              <a:off x="8672330" y="2100081"/>
              <a:ext cx="471669" cy="944510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6" name="Freeform 15"/>
            <p:cNvSpPr/>
            <p:nvPr/>
          </p:nvSpPr>
          <p:spPr bwMode="auto">
            <a:xfrm flipH="1">
              <a:off x="7080209" y="1071666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7" name="Freeform 16"/>
            <p:cNvSpPr/>
            <p:nvPr/>
          </p:nvSpPr>
          <p:spPr bwMode="auto">
            <a:xfrm flipH="1">
              <a:off x="8108155" y="2090050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8" name="Freeform 17"/>
            <p:cNvSpPr/>
            <p:nvPr/>
          </p:nvSpPr>
          <p:spPr bwMode="auto">
            <a:xfrm flipH="1">
              <a:off x="7080209" y="1071666"/>
              <a:ext cx="963401" cy="964596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9" name="Freeform 18"/>
            <p:cNvSpPr/>
            <p:nvPr/>
          </p:nvSpPr>
          <p:spPr bwMode="auto">
            <a:xfrm flipH="1">
              <a:off x="8108155" y="2091245"/>
              <a:ext cx="963401" cy="963401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0" name="Freeform 19"/>
            <p:cNvSpPr/>
            <p:nvPr/>
          </p:nvSpPr>
          <p:spPr bwMode="auto">
            <a:xfrm flipH="1">
              <a:off x="7089771" y="2091245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1" name="Freeform 20"/>
            <p:cNvSpPr/>
            <p:nvPr/>
          </p:nvSpPr>
          <p:spPr bwMode="auto">
            <a:xfrm flipH="1">
              <a:off x="7649165" y="4128013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2" name="Freeform 21"/>
            <p:cNvSpPr/>
            <p:nvPr/>
          </p:nvSpPr>
          <p:spPr bwMode="auto">
            <a:xfrm flipH="1">
              <a:off x="8672330" y="3118489"/>
              <a:ext cx="471669" cy="944510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3" name="Freeform 22"/>
            <p:cNvSpPr/>
            <p:nvPr/>
          </p:nvSpPr>
          <p:spPr bwMode="auto">
            <a:xfrm flipH="1">
              <a:off x="6061825" y="4128013"/>
              <a:ext cx="964596" cy="963401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4" name="Freeform 24"/>
            <p:cNvSpPr/>
            <p:nvPr/>
          </p:nvSpPr>
          <p:spPr bwMode="auto">
            <a:xfrm flipH="1">
              <a:off x="7080209" y="4128013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5" name="Freeform 25"/>
            <p:cNvSpPr/>
            <p:nvPr/>
          </p:nvSpPr>
          <p:spPr bwMode="auto">
            <a:xfrm flipH="1">
              <a:off x="7080209" y="4128013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6" name="Freeform 26"/>
            <p:cNvSpPr/>
            <p:nvPr/>
          </p:nvSpPr>
          <p:spPr bwMode="auto">
            <a:xfrm flipH="1">
              <a:off x="7089771" y="3109629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7" name="Freeform 28"/>
            <p:cNvSpPr/>
            <p:nvPr/>
          </p:nvSpPr>
          <p:spPr bwMode="auto">
            <a:xfrm flipH="1">
              <a:off x="8108155" y="3109629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8" name="Freeform 29"/>
            <p:cNvSpPr/>
            <p:nvPr/>
          </p:nvSpPr>
          <p:spPr bwMode="auto">
            <a:xfrm flipH="1">
              <a:off x="8108155" y="3109629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9" name="Freeform 12"/>
            <p:cNvSpPr/>
            <p:nvPr/>
          </p:nvSpPr>
          <p:spPr bwMode="auto">
            <a:xfrm flipH="1">
              <a:off x="6060630" y="1071666"/>
              <a:ext cx="963401" cy="964596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0" name="Freeform 23"/>
            <p:cNvSpPr/>
            <p:nvPr/>
          </p:nvSpPr>
          <p:spPr bwMode="auto">
            <a:xfrm flipH="1">
              <a:off x="6061825" y="4128013"/>
              <a:ext cx="964596" cy="963401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1" name="Freeform 27"/>
            <p:cNvSpPr/>
            <p:nvPr/>
          </p:nvSpPr>
          <p:spPr bwMode="auto">
            <a:xfrm flipH="1">
              <a:off x="7089771" y="3109629"/>
              <a:ext cx="963401" cy="963401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2" name="Freeform 11"/>
            <p:cNvSpPr/>
            <p:nvPr/>
          </p:nvSpPr>
          <p:spPr bwMode="auto">
            <a:xfrm flipH="1">
              <a:off x="7079014" y="52087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grpSp>
          <p:nvGrpSpPr>
            <p:cNvPr id="53" name="그룹 39"/>
            <p:cNvGrpSpPr/>
            <p:nvPr/>
          </p:nvGrpSpPr>
          <p:grpSpPr>
            <a:xfrm flipH="1">
              <a:off x="7078701" y="335370"/>
              <a:ext cx="278502" cy="68011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2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</p:grpSp>
        <p:sp>
          <p:nvSpPr>
            <p:cNvPr id="54" name="Freeform 38"/>
            <p:cNvSpPr/>
            <p:nvPr/>
          </p:nvSpPr>
          <p:spPr bwMode="auto">
            <a:xfrm>
              <a:off x="7601353" y="3231922"/>
              <a:ext cx="451818" cy="65860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5" name="Freeform 42"/>
            <p:cNvSpPr/>
            <p:nvPr/>
          </p:nvSpPr>
          <p:spPr bwMode="auto">
            <a:xfrm flipH="1">
              <a:off x="8108155" y="2303160"/>
              <a:ext cx="194832" cy="665775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6" name="Freeform 46"/>
            <p:cNvSpPr/>
            <p:nvPr/>
          </p:nvSpPr>
          <p:spPr bwMode="auto">
            <a:xfrm flipH="1">
              <a:off x="7080209" y="4689797"/>
              <a:ext cx="199613" cy="32392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grpSp>
          <p:nvGrpSpPr>
            <p:cNvPr id="57" name="그룹 45"/>
            <p:cNvGrpSpPr/>
            <p:nvPr/>
          </p:nvGrpSpPr>
          <p:grpSpPr>
            <a:xfrm flipH="1">
              <a:off x="6718921" y="335375"/>
              <a:ext cx="305993" cy="680118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0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  <p:sp>
            <p:nvSpPr>
              <p:cNvPr id="61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</p:grpSp>
        <p:sp>
          <p:nvSpPr>
            <p:cNvPr id="58" name="Freeform 43"/>
            <p:cNvSpPr>
              <a:spLocks noEditPoints="1"/>
            </p:cNvSpPr>
            <p:nvPr/>
          </p:nvSpPr>
          <p:spPr bwMode="auto">
            <a:xfrm flipH="1">
              <a:off x="6725208" y="4429823"/>
              <a:ext cx="300017" cy="474529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9" name="Freeform 40"/>
            <p:cNvSpPr/>
            <p:nvPr/>
          </p:nvSpPr>
          <p:spPr bwMode="auto">
            <a:xfrm flipH="1">
              <a:off x="7858340" y="2303160"/>
              <a:ext cx="194832" cy="665775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</p:grpSp>
      <p:grpSp>
        <p:nvGrpSpPr>
          <p:cNvPr id="64" name="그룹 87"/>
          <p:cNvGrpSpPr/>
          <p:nvPr userDrawn="1"/>
        </p:nvGrpSpPr>
        <p:grpSpPr>
          <a:xfrm>
            <a:off x="1465176" y="1305713"/>
            <a:ext cx="1263130" cy="1281261"/>
            <a:chOff x="7668344" y="5495925"/>
            <a:chExt cx="1261419" cy="1279525"/>
          </a:xfrm>
        </p:grpSpPr>
        <p:sp>
          <p:nvSpPr>
            <p:cNvPr id="65" name="Freeform 13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6" name="Freeform 14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7" name="Freeform 15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8" name="Freeform 17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latinLnBrk="1"/>
              <a:endParaRPr lang="ko-KR" altLang="en-US"/>
            </a:p>
          </p:txBody>
        </p:sp>
        <p:sp>
          <p:nvSpPr>
            <p:cNvPr id="69" name="Freeform 18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0" name="Freeform 19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1" name="Freeform 20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2" name="Freeform 23"/>
            <p:cNvSpPr/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3" name="Freeform 24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4" name="Freeform 25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5" name="Freeform 26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6" name="Freeform 28"/>
            <p:cNvSpPr/>
            <p:nvPr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7" name="Freeform 30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8" name="Freeform 31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9" name="Freeform 32"/>
            <p:cNvSpPr/>
            <p:nvPr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80" name="Freeform 34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81" name="Freeform 35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81196" y="1016000"/>
            <a:ext cx="1080134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87"/>
          <p:cNvGrpSpPr/>
          <p:nvPr userDrawn="1"/>
        </p:nvGrpSpPr>
        <p:grpSpPr>
          <a:xfrm>
            <a:off x="11496674" y="640158"/>
            <a:ext cx="703876" cy="713979"/>
            <a:chOff x="7668344" y="5495925"/>
            <a:chExt cx="1261419" cy="1279525"/>
          </a:xfrm>
        </p:grpSpPr>
        <p:sp>
          <p:nvSpPr>
            <p:cNvPr id="18" name="Freeform 13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19" name="Freeform 14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0" name="Freeform 15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latinLnBrk="1"/>
              <a:endParaRPr lang="ko-KR" altLang="en-US"/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3" name="Freeform 19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30" name="Freeform 35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6824" y="1899218"/>
            <a:ext cx="6903664" cy="1313224"/>
          </a:xfrm>
        </p:spPr>
        <p:txBody>
          <a:bodyPr/>
          <a:lstStyle/>
          <a:p>
            <a:r>
              <a:rPr lang="zh-CN" altLang="en-US" dirty="0"/>
              <a:t>唐诗自动生成系统的设计与实现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8017742" y="4545786"/>
            <a:ext cx="2444070" cy="1716061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王雨清  </a:t>
            </a:r>
            <a:r>
              <a:rPr lang="en-US" altLang="zh-CN" sz="1600" dirty="0"/>
              <a:t>ZF1821251</a:t>
            </a:r>
            <a:endParaRPr lang="en-US" altLang="zh-CN" sz="1600" dirty="0"/>
          </a:p>
          <a:p>
            <a:r>
              <a:rPr lang="zh-CN" altLang="en-US" sz="1600" dirty="0"/>
              <a:t>陈立元  </a:t>
            </a:r>
            <a:r>
              <a:rPr lang="en-US" altLang="zh-CN" sz="1600" dirty="0"/>
              <a:t>ZF1821102</a:t>
            </a:r>
            <a:endParaRPr lang="en-US" altLang="zh-CN" sz="1600" dirty="0"/>
          </a:p>
          <a:p>
            <a:r>
              <a:rPr lang="zh-CN" altLang="en-US" sz="1600" dirty="0"/>
              <a:t>吴    迪  </a:t>
            </a:r>
            <a:r>
              <a:rPr lang="en-US" altLang="zh-CN" sz="1600" dirty="0"/>
              <a:t>ZF1821302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269615" y="1839595"/>
            <a:ext cx="8258810" cy="49085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4.2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实现的功能图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173730" y="2324735"/>
            <a:ext cx="8497570" cy="57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699918" y="108091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4316337" y="2654336"/>
            <a:ext cx="4558721" cy="34807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78469" y="1674097"/>
            <a:ext cx="8007668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系统测试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228846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15158" y="108599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7830" y="2427125"/>
            <a:ext cx="6681637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60000"/>
              </a:lnSpc>
            </a:pPr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3715385" y="2660650"/>
            <a:ext cx="29343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1. </a:t>
            </a:r>
            <a:r>
              <a:rPr lang="zh-CN" altLang="en-US" sz="2400"/>
              <a:t>数据库测试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2. </a:t>
            </a:r>
            <a:r>
              <a:rPr lang="zh-CN" altLang="en-US" sz="2400"/>
              <a:t>接口测试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3. </a:t>
            </a:r>
            <a:r>
              <a:rPr lang="zh-CN" altLang="en-US" sz="2400"/>
              <a:t>功能测试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7"/>
          <p:cNvSpPr txBox="1"/>
          <p:nvPr/>
        </p:nvSpPr>
        <p:spPr>
          <a:xfrm>
            <a:off x="944018" y="44464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6" name="标题 6"/>
          <p:cNvSpPr>
            <a:spLocks noGrp="1"/>
          </p:cNvSpPr>
          <p:nvPr/>
        </p:nvSpPr>
        <p:spPr>
          <a:xfrm>
            <a:off x="2113280" y="489585"/>
            <a:ext cx="8258810" cy="490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ym typeface="+mn-ea"/>
              </a:rPr>
              <a:t>5.1 </a:t>
            </a:r>
            <a:r>
              <a:rPr lang="zh-CN" altLang="en-US" sz="2000" dirty="0">
                <a:sym typeface="+mn-ea"/>
              </a:rPr>
              <a:t>数据库</a:t>
            </a:r>
            <a:r>
              <a:rPr lang="zh-CN" altLang="en-US" sz="2000" dirty="0">
                <a:sym typeface="+mn-ea"/>
              </a:rPr>
              <a:t>测试</a:t>
            </a:r>
            <a:endParaRPr lang="zh-CN" altLang="en-US" sz="20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9355" y="4076700"/>
            <a:ext cx="7955280" cy="22764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在本环节测试中，由于create.py中的sql语句：</a:t>
            </a:r>
            <a:endParaRPr lang="zh-CN" altLang="en-US"/>
          </a:p>
          <a:p>
            <a:pPr algn="l"/>
            <a:endParaRPr lang="zh-CN" altLang="en-US"/>
          </a:p>
          <a:p>
            <a:pPr lvl="1" algn="l"/>
            <a:r>
              <a:rPr lang="zh-CN" altLang="en-US" sz="1400"/>
              <a:t>create table if not exists result_id(id int not null AUTO_INCREMENT，</a:t>
            </a:r>
            <a:endParaRPr lang="zh-CN" altLang="en-US" sz="1400"/>
          </a:p>
          <a:p>
            <a:pPr lvl="1" algn="l"/>
            <a:r>
              <a:rPr lang="zh-CN" altLang="en-US" sz="1400"/>
              <a:t>        user_id VARCHAR(45) NULL，</a:t>
            </a:r>
            <a:endParaRPr lang="zh-CN" altLang="en-US" sz="1400"/>
          </a:p>
          <a:p>
            <a:pPr lvl="1" algn="l"/>
            <a:r>
              <a:rPr lang="zh-CN" altLang="en-US" sz="1400"/>
              <a:t>        celery_id VARCHAR(45) NULL，</a:t>
            </a:r>
            <a:endParaRPr lang="zh-CN" altLang="en-US" sz="1400"/>
          </a:p>
          <a:p>
            <a:pPr lvl="1" algn="l"/>
            <a:r>
              <a:rPr lang="zh-CN" altLang="en-US" sz="1400"/>
              <a:t>        list_num VARCHAR(45) NULL，</a:t>
            </a:r>
            <a:endParaRPr lang="zh-CN" altLang="en-US" sz="1400"/>
          </a:p>
          <a:p>
            <a:pPr lvl="1" algn="l"/>
            <a:r>
              <a:rPr lang="zh-CN" altLang="en-US" sz="1400"/>
              <a:t>        PRIMARY KEY (`id`))</a:t>
            </a:r>
            <a:endParaRPr lang="zh-CN" altLang="en-US" sz="1400"/>
          </a:p>
          <a:p>
            <a:pPr algn="l"/>
            <a:endParaRPr lang="zh-CN" altLang="en-US"/>
          </a:p>
          <a:p>
            <a:pPr algn="l"/>
            <a:r>
              <a:rPr lang="zh-CN" altLang="en-US"/>
              <a:t>字符集编码未定义，导致创建数据库表失败，修改为以utf-8为默认编码后成功</a:t>
            </a:r>
            <a:endParaRPr lang="zh-CN" altLang="en-US"/>
          </a:p>
        </p:txBody>
      </p:sp>
      <p:pic>
        <p:nvPicPr>
          <p:cNvPr id="55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355" y="1396365"/>
            <a:ext cx="8337550" cy="22650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7"/>
          <p:cNvSpPr txBox="1"/>
          <p:nvPr/>
        </p:nvSpPr>
        <p:spPr>
          <a:xfrm>
            <a:off x="944018" y="44464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6" name="标题 6"/>
          <p:cNvSpPr>
            <a:spLocks noGrp="1"/>
          </p:cNvSpPr>
          <p:nvPr/>
        </p:nvSpPr>
        <p:spPr>
          <a:xfrm>
            <a:off x="2113280" y="489585"/>
            <a:ext cx="8258810" cy="490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ym typeface="+mn-ea"/>
              </a:rPr>
              <a:t>5.2 </a:t>
            </a:r>
            <a:r>
              <a:rPr lang="zh-CN" altLang="en-US" sz="2000" dirty="0">
                <a:sym typeface="+mn-ea"/>
              </a:rPr>
              <a:t>接口</a:t>
            </a:r>
            <a:r>
              <a:rPr lang="zh-CN" altLang="en-US" sz="2000" dirty="0">
                <a:sym typeface="+mn-ea"/>
              </a:rPr>
              <a:t>测试</a:t>
            </a:r>
            <a:endParaRPr lang="zh-CN" altLang="en-US" sz="20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23035" y="5478145"/>
            <a:ext cx="544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经过测试，接口功能能够正常调用，参数也并无问题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355" y="1276350"/>
            <a:ext cx="6800850" cy="35140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7"/>
          <p:cNvSpPr txBox="1"/>
          <p:nvPr/>
        </p:nvSpPr>
        <p:spPr>
          <a:xfrm>
            <a:off x="944018" y="44464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6" name="标题 6"/>
          <p:cNvSpPr>
            <a:spLocks noGrp="1"/>
          </p:cNvSpPr>
          <p:nvPr/>
        </p:nvSpPr>
        <p:spPr>
          <a:xfrm>
            <a:off x="2113280" y="489585"/>
            <a:ext cx="8258810" cy="490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ym typeface="+mn-ea"/>
              </a:rPr>
              <a:t>5.3 </a:t>
            </a:r>
            <a:r>
              <a:rPr lang="zh-CN" altLang="en-US" sz="2000" dirty="0">
                <a:sym typeface="+mn-ea"/>
              </a:rPr>
              <a:t>功能测试</a:t>
            </a:r>
            <a:endParaRPr lang="zh-CN" altLang="en-US" sz="20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23100" y="1900555"/>
            <a:ext cx="44977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在生成图片时，</a:t>
            </a:r>
            <a:r>
              <a:rPr lang="zh-CN" altLang="en-US"/>
              <a:t>当诗句不足四行时，点击生成图片程序则会报错，原因是生成图片时产生了数组越界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对此我们已经进行了优化处理，解决了当诗句不足四行时程序报错。</a:t>
            </a:r>
            <a:endParaRPr lang="zh-CN" altLang="en-US"/>
          </a:p>
        </p:txBody>
      </p:sp>
      <p:pic>
        <p:nvPicPr>
          <p:cNvPr id="70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" y="1491615"/>
            <a:ext cx="6071235" cy="4511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9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0" y="2931160"/>
            <a:ext cx="5031105" cy="1146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78469" y="1674097"/>
            <a:ext cx="8007668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效果展示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228846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15158" y="108599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/06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7830" y="2427125"/>
            <a:ext cx="6681637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60000"/>
              </a:lnSpc>
            </a:pPr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3578225" y="3764280"/>
            <a:ext cx="29343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请看演示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083804" y="107434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/>
        </p:nvSpPr>
        <p:spPr>
          <a:xfrm>
            <a:off x="3700145" y="2050415"/>
            <a:ext cx="1985010" cy="60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0874" y="1816186"/>
            <a:ext cx="8007668" cy="656792"/>
          </a:xfrm>
        </p:spPr>
        <p:txBody>
          <a:bodyPr>
            <a:normAutofit fontScale="90000"/>
          </a:bodyPr>
          <a:lstStyle/>
          <a:p>
            <a:br>
              <a:rPr lang="zh-CN" altLang="en-US" dirty="0"/>
            </a:br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4054321" y="2967335"/>
            <a:ext cx="4083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 !</a:t>
            </a:r>
            <a:endParaRPr lang="en-US" altLang="zh-CN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7282" y="1700808"/>
            <a:ext cx="10719154" cy="4083608"/>
            <a:chOff x="757282" y="1700808"/>
            <a:chExt cx="10719154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19154" cy="4083608"/>
              <a:chOff x="1175743" y="1700808"/>
              <a:chExt cx="10302405" cy="4083608"/>
            </a:xfrm>
          </p:grpSpPr>
          <p:sp>
            <p:nvSpPr>
              <p:cNvPr id="7" name="iṡľïḑè"/>
              <p:cNvSpPr txBox="1"/>
              <p:nvPr/>
            </p:nvSpPr>
            <p:spPr bwMode="auto">
              <a:xfrm>
                <a:off x="3779853" y="1779548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9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1</a:t>
                </a:r>
                <a:r>
                  <a:rPr lang="zh-CN" altLang="en-US" sz="2400" dirty="0"/>
                  <a:t>、项目来源及意义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2</a:t>
                </a:r>
                <a:r>
                  <a:rPr lang="zh-CN" altLang="en-US" sz="2400" dirty="0">
                    <a:sym typeface="+mn-lt"/>
                  </a:rPr>
                  <a:t>、系统需求与功能</a:t>
                </a:r>
                <a:endParaRPr lang="en-US" altLang="zh-CN" sz="240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3</a:t>
                </a:r>
                <a:r>
                  <a:rPr lang="zh-CN" altLang="en-US" sz="2400" dirty="0">
                    <a:sym typeface="+mn-lt"/>
                  </a:rPr>
                  <a:t>、系统整体设计</a:t>
                </a:r>
                <a:endParaRPr lang="en-US" altLang="zh-CN" sz="240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4</a:t>
                </a:r>
                <a:r>
                  <a:rPr lang="zh-CN" altLang="en-US" sz="2400" dirty="0">
                    <a:sym typeface="+mn-lt"/>
                  </a:rPr>
                  <a:t>、系统实现</a:t>
                </a:r>
                <a:endParaRPr lang="en-US" altLang="zh-CN" sz="240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5</a:t>
                </a:r>
                <a:r>
                  <a:rPr lang="zh-CN" altLang="en-US" sz="2400" dirty="0">
                    <a:sym typeface="+mn-lt"/>
                  </a:rPr>
                  <a:t>、系统测试</a:t>
                </a:r>
                <a:endParaRPr lang="en-US" altLang="zh-CN" sz="240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6</a:t>
                </a:r>
                <a:r>
                  <a:rPr lang="zh-CN" altLang="en-US" sz="2400" dirty="0">
                    <a:sym typeface="+mn-lt"/>
                  </a:rPr>
                  <a:t>、效果展示</a:t>
                </a:r>
                <a:endParaRPr lang="en-US" altLang="zh-CN" sz="2400" dirty="0"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/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目录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78469" y="1674097"/>
            <a:ext cx="8007668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项目背景及意义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228846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15158" y="108599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7195" y="2427125"/>
            <a:ext cx="668163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60000"/>
              </a:lnSpc>
            </a:pPr>
            <a:r>
              <a:rPr lang="zh-CN" altLang="zh-CN" sz="2000" dirty="0"/>
              <a:t>自然语言处理是教会机器如何去处理或者读懂人类语言的系统，目前比较热门的方向，</a:t>
            </a:r>
            <a:r>
              <a:rPr lang="en-US" altLang="zh-CN" sz="2000" dirty="0"/>
              <a:t>Long Short Term Memory (LSTM)</a:t>
            </a:r>
            <a:r>
              <a:rPr lang="zh-CN" altLang="zh-CN" sz="2000" dirty="0"/>
              <a:t>是循环神经网络的改进，在自然语言处理方面有明显的优势，在当前卷积神经网络流行的时期依然担当者重要角色。</a:t>
            </a:r>
            <a:endParaRPr lang="en-US" altLang="zh-CN" sz="2000" dirty="0"/>
          </a:p>
          <a:p>
            <a:pPr indent="457200">
              <a:lnSpc>
                <a:spcPct val="160000"/>
              </a:lnSpc>
            </a:pPr>
            <a:r>
              <a:rPr lang="zh-CN" altLang="zh-CN" sz="2000" dirty="0"/>
              <a:t>本系统</a:t>
            </a:r>
            <a:r>
              <a:rPr lang="zh-CN" altLang="en-US" sz="2000" dirty="0"/>
              <a:t>主</a:t>
            </a:r>
            <a:r>
              <a:rPr lang="zh-CN" altLang="zh-CN" sz="2000" dirty="0"/>
              <a:t>要应用</a:t>
            </a:r>
            <a:r>
              <a:rPr lang="zh-CN" altLang="en-US" sz="2000" dirty="0"/>
              <a:t>深度学习</a:t>
            </a:r>
            <a:r>
              <a:rPr lang="en-US" altLang="zh-CN" sz="2000" dirty="0"/>
              <a:t>LSTM</a:t>
            </a:r>
            <a:r>
              <a:rPr lang="zh-CN" altLang="en-US" sz="2000" dirty="0"/>
              <a:t>网络</a:t>
            </a:r>
            <a:r>
              <a:rPr lang="zh-CN" altLang="zh-CN" sz="2000" dirty="0"/>
              <a:t>技术</a:t>
            </a:r>
            <a:r>
              <a:rPr lang="en-US" altLang="zh-CN" sz="2000" dirty="0"/>
              <a:t>,</a:t>
            </a:r>
            <a:r>
              <a:rPr lang="zh-CN" altLang="zh-CN" sz="2000" dirty="0"/>
              <a:t>设计出一套比较完善的唐诗生成模型</a:t>
            </a:r>
            <a:r>
              <a:rPr lang="en-US" altLang="zh-CN" sz="2000" dirty="0"/>
              <a:t>,</a:t>
            </a:r>
            <a:r>
              <a:rPr lang="zh-CN" altLang="zh-CN" sz="2000" dirty="0"/>
              <a:t>让计算机系统具有类似人一样的写作能力，实现自动生成藏头诗和五言</a:t>
            </a:r>
            <a:r>
              <a:rPr lang="en-US" altLang="zh-CN" sz="2000" dirty="0"/>
              <a:t>/</a:t>
            </a:r>
            <a:r>
              <a:rPr lang="zh-CN" altLang="zh-CN" sz="2000" dirty="0"/>
              <a:t>七言唐诗</a:t>
            </a:r>
            <a:endParaRPr lang="zh-CN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78469" y="1674097"/>
            <a:ext cx="8007668" cy="656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+mn-lt"/>
              </a:rPr>
              <a:t>2.1</a:t>
            </a:r>
            <a:r>
              <a:rPr lang="zh-CN" altLang="en-US" dirty="0">
                <a:sym typeface="+mn-lt"/>
              </a:rPr>
              <a:t>系统功能</a:t>
            </a:r>
            <a:endParaRPr lang="en-US" altLang="zh-CN" dirty="0"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228846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15158" y="108599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9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92007" y="2330889"/>
            <a:ext cx="6856040" cy="394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83499" y="1198482"/>
            <a:ext cx="8007668" cy="656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+mn-lt"/>
              </a:rPr>
              <a:t>2.2</a:t>
            </a:r>
            <a:r>
              <a:rPr lang="zh-CN" altLang="en-US" dirty="0">
                <a:sym typeface="+mn-lt"/>
              </a:rPr>
              <a:t>系统需求流程</a:t>
            </a:r>
            <a:endParaRPr lang="en-US" altLang="zh-CN" dirty="0"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01559" y="179697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677058" y="61355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1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9407" y="1982812"/>
            <a:ext cx="6713476" cy="4562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78469" y="1674097"/>
            <a:ext cx="8007668" cy="656792"/>
          </a:xfrm>
        </p:spPr>
        <p:txBody>
          <a:bodyPr>
            <a:normAutofit/>
          </a:bodyPr>
          <a:lstStyle/>
          <a:p>
            <a:r>
              <a:rPr lang="en-US" altLang="zh-CN" dirty="0"/>
              <a:t>3.1   </a:t>
            </a:r>
            <a:r>
              <a:rPr lang="zh-CN" altLang="en-US" dirty="0"/>
              <a:t>系统总体架构图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228846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699918" y="108091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4361329" y="2401562"/>
            <a:ext cx="5486400" cy="214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0682" y="4547862"/>
            <a:ext cx="67549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UI</a:t>
            </a:r>
            <a:r>
              <a:rPr lang="zh-CN" altLang="en-US" sz="1600" dirty="0"/>
              <a:t>层：</a:t>
            </a:r>
            <a:r>
              <a:rPr lang="zh-CN" altLang="en-US" sz="1400" dirty="0"/>
              <a:t>主要是前端页面的展示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Api</a:t>
            </a:r>
            <a:r>
              <a:rPr lang="zh-CN" altLang="en-US" sz="1600" dirty="0"/>
              <a:t>层：</a:t>
            </a:r>
            <a:r>
              <a:rPr lang="zh-CN" altLang="en-US" sz="1400" dirty="0"/>
              <a:t>请求作诗</a:t>
            </a:r>
            <a:r>
              <a:rPr lang="en-US" sz="1400" dirty="0" err="1"/>
              <a:t>Api</a:t>
            </a:r>
            <a:r>
              <a:rPr lang="zh-CN" altLang="en-US" sz="1400" dirty="0"/>
              <a:t>；获取生成诗</a:t>
            </a:r>
            <a:r>
              <a:rPr lang="en-US" sz="1400" dirty="0" err="1"/>
              <a:t>Api</a:t>
            </a:r>
            <a:r>
              <a:rPr lang="zh-CN" altLang="en-US" sz="1400" dirty="0"/>
              <a:t>；生成照片</a:t>
            </a:r>
            <a:r>
              <a:rPr lang="en-US" sz="1400" dirty="0" err="1"/>
              <a:t>Api</a:t>
            </a:r>
            <a:r>
              <a:rPr lang="zh-CN" altLang="en-US" sz="1400" dirty="0"/>
              <a:t>；评分</a:t>
            </a:r>
            <a:r>
              <a:rPr lang="en-US" sz="1400" dirty="0" err="1"/>
              <a:t>APi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Celery</a:t>
            </a:r>
            <a:r>
              <a:rPr lang="zh-CN" altLang="en-US" sz="1600" dirty="0"/>
              <a:t>层：</a:t>
            </a:r>
            <a:r>
              <a:rPr lang="zh-CN" altLang="en-US" sz="1400" dirty="0"/>
              <a:t>实现对实时任务的异步处理，包括对作诗请求、诗词结果的管理。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数据层：</a:t>
            </a:r>
            <a:r>
              <a:rPr lang="zh-CN" altLang="en-US" sz="1400" dirty="0"/>
              <a:t>使用</a:t>
            </a:r>
            <a:r>
              <a:rPr lang="en-US" sz="1400" dirty="0" err="1"/>
              <a:t>Mysql</a:t>
            </a:r>
            <a:r>
              <a:rPr lang="zh-CN" altLang="en-US" sz="1400" dirty="0"/>
              <a:t>存储</a:t>
            </a:r>
            <a:r>
              <a:rPr lang="en-US" sz="1400" dirty="0"/>
              <a:t>Celery </a:t>
            </a:r>
            <a:r>
              <a:rPr lang="zh-CN" altLang="en-US" sz="1400" dirty="0"/>
              <a:t>的状态，以及对最终生成的古诗结果进行持久化存储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269615" y="1839595"/>
            <a:ext cx="8258810" cy="49085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3.2 </a:t>
            </a:r>
            <a:r>
              <a:rPr lang="zh-CN" altLang="en-US" dirty="0"/>
              <a:t>系统整体技术图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173730" y="2324735"/>
            <a:ext cx="8497570" cy="57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699918" y="108091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3832412" y="2547458"/>
            <a:ext cx="6714564" cy="39253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4018" y="44464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10" name="标题 6"/>
          <p:cNvSpPr>
            <a:spLocks noGrp="1"/>
          </p:cNvSpPr>
          <p:nvPr/>
        </p:nvSpPr>
        <p:spPr>
          <a:xfrm>
            <a:off x="2113280" y="489585"/>
            <a:ext cx="8258810" cy="490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ym typeface="+mn-ea"/>
              </a:rPr>
              <a:t>4.1 </a:t>
            </a:r>
            <a:r>
              <a:rPr lang="zh-CN" altLang="en-US" sz="2000" dirty="0"/>
              <a:t>基于</a:t>
            </a:r>
            <a:r>
              <a:rPr lang="en-US" altLang="zh-CN" sz="2000" dirty="0"/>
              <a:t>LSTM</a:t>
            </a:r>
            <a:r>
              <a:rPr lang="zh-CN" altLang="en-US" sz="2000" dirty="0">
                <a:sym typeface="+mn-ea"/>
              </a:rPr>
              <a:t>模型训练</a:t>
            </a:r>
            <a:endParaRPr lang="zh-CN" altLang="en-US" sz="2000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624105" y="1347197"/>
          <a:ext cx="9770035" cy="4789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7"/>
          <p:cNvSpPr txBox="1"/>
          <p:nvPr/>
        </p:nvSpPr>
        <p:spPr>
          <a:xfrm>
            <a:off x="944018" y="44464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6" name="标题 6"/>
          <p:cNvSpPr>
            <a:spLocks noGrp="1"/>
          </p:cNvSpPr>
          <p:nvPr/>
        </p:nvSpPr>
        <p:spPr>
          <a:xfrm>
            <a:off x="2113280" y="489585"/>
            <a:ext cx="8258810" cy="490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ym typeface="+mn-ea"/>
              </a:rPr>
              <a:t>4.2 </a:t>
            </a:r>
            <a:r>
              <a:rPr lang="zh-CN" altLang="en-US" sz="2000" dirty="0">
                <a:sym typeface="+mn-ea"/>
              </a:rPr>
              <a:t>业务处理实现</a:t>
            </a:r>
            <a:endParaRPr lang="zh-CN" altLang="en-US" sz="2000" dirty="0"/>
          </a:p>
        </p:txBody>
      </p:sp>
      <p:pic>
        <p:nvPicPr>
          <p:cNvPr id="8" name="Picture 7" descr="A close up of a 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295398"/>
            <a:ext cx="6788399" cy="44420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38247" y="1331259"/>
            <a:ext cx="33393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用户触发任务 </a:t>
            </a:r>
            <a:r>
              <a:rPr lang="en-US" altLang="zh-CN" b="1" dirty="0"/>
              <a:t>Tasks</a:t>
            </a:r>
            <a:endParaRPr lang="en-US" altLang="zh-CN" b="1" dirty="0"/>
          </a:p>
          <a:p>
            <a:r>
              <a:rPr lang="zh-CN" altLang="en-US" sz="1400" dirty="0"/>
              <a:t>异步任务通常在业务逻辑中被触发并发往任务队列</a:t>
            </a:r>
            <a:endParaRPr lang="en-US" altLang="zh-CN" sz="1400" dirty="0"/>
          </a:p>
          <a:p>
            <a:endParaRPr lang="en-US" altLang="zh-CN" b="1" dirty="0"/>
          </a:p>
          <a:p>
            <a:r>
              <a:rPr lang="zh-CN" altLang="en-US" sz="1600" b="1" dirty="0"/>
              <a:t>消息中间件 </a:t>
            </a:r>
            <a:r>
              <a:rPr lang="en-US" altLang="zh-CN" sz="1600" b="1" dirty="0"/>
              <a:t>Broker</a:t>
            </a:r>
            <a:endParaRPr lang="zh-CN" altLang="en-US" sz="1600" dirty="0"/>
          </a:p>
          <a:p>
            <a:r>
              <a:rPr lang="en-US" altLang="zh-CN" sz="1400" dirty="0"/>
              <a:t>Broker</a:t>
            </a:r>
            <a:r>
              <a:rPr lang="zh-CN" altLang="en-US" sz="1400" dirty="0"/>
              <a:t>，即为任务调度队列，接收任务生产者发来的消息（即任务），将任务存入队列。</a:t>
            </a:r>
            <a:r>
              <a:rPr lang="en-US" altLang="zh-CN" sz="1400" dirty="0"/>
              <a:t>Celery </a:t>
            </a:r>
            <a:r>
              <a:rPr lang="zh-CN" altLang="en-US" sz="1400" dirty="0"/>
              <a:t>本身不提供队列服务，采用</a:t>
            </a:r>
            <a:r>
              <a:rPr lang="en-US" altLang="zh-CN" sz="1400" dirty="0"/>
              <a:t>Redis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600" b="1" dirty="0"/>
              <a:t>任务执行单元 </a:t>
            </a:r>
            <a:r>
              <a:rPr lang="en-US" altLang="zh-CN" sz="1600" b="1" dirty="0"/>
              <a:t>Worker</a:t>
            </a:r>
            <a:endParaRPr lang="zh-CN" altLang="en-US" sz="1600" b="1" dirty="0"/>
          </a:p>
          <a:p>
            <a:r>
              <a:rPr lang="en-US" altLang="zh-CN" sz="1400" dirty="0"/>
              <a:t>Worker </a:t>
            </a:r>
            <a:r>
              <a:rPr lang="zh-CN" altLang="en-US" sz="1400" dirty="0"/>
              <a:t>是执行任务的处理单元，它实时监控消息队列，获取队列中调度的任务，并执行它。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b="1" dirty="0"/>
              <a:t>任务结果存储</a:t>
            </a:r>
            <a:endParaRPr lang="zh-CN" altLang="en-US" dirty="0"/>
          </a:p>
          <a:p>
            <a:r>
              <a:rPr lang="en-US" sz="1400" dirty="0"/>
              <a:t>Task result store</a:t>
            </a:r>
            <a:r>
              <a:rPr lang="zh-CN" altLang="en-US" sz="1400" dirty="0"/>
              <a:t>用来存储</a:t>
            </a:r>
            <a:r>
              <a:rPr lang="en-US" sz="1400" dirty="0"/>
              <a:t>Worker</a:t>
            </a:r>
            <a:r>
              <a:rPr lang="zh-CN" altLang="en-US" sz="1400" dirty="0"/>
              <a:t>执行的任务的结果，</a:t>
            </a:r>
            <a:r>
              <a:rPr lang="en-US" sz="1400" dirty="0"/>
              <a:t>Celery</a:t>
            </a:r>
            <a:r>
              <a:rPr lang="zh-CN" altLang="en-US" sz="1400" dirty="0"/>
              <a:t>支持以不同方式存储任务的结果，选用</a:t>
            </a:r>
            <a:r>
              <a:rPr lang="en-US" sz="1400" dirty="0" err="1"/>
              <a:t>redis</a:t>
            </a:r>
            <a:r>
              <a:rPr lang="zh-CN" altLang="en-US" sz="1400" dirty="0"/>
              <a:t>来存储任务执行结果。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53043" y="5801889"/>
            <a:ext cx="175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Celery</a:t>
            </a:r>
            <a:r>
              <a:rPr lang="zh-CN" altLang="en-US" dirty="0"/>
              <a:t>架构图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主题5">
  <a:themeElements>
    <a:clrScheme name="协鑫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48BB7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48BB7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1243</Words>
  <Application>WPS 表格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方正书宋_GBK</vt:lpstr>
      <vt:lpstr>Wingdings</vt:lpstr>
      <vt:lpstr>微软雅黑</vt:lpstr>
      <vt:lpstr>黑体</vt:lpstr>
      <vt:lpstr>Impact</vt:lpstr>
      <vt:lpstr>汉仪旗黑KW</vt:lpstr>
      <vt:lpstr>宋体</vt:lpstr>
      <vt:lpstr>Arial Unicode MS</vt:lpstr>
      <vt:lpstr>等线</vt:lpstr>
      <vt:lpstr>汉仪中等线KW</vt:lpstr>
      <vt:lpstr>微软雅黑</vt:lpstr>
      <vt:lpstr>汉仪中黑KW</vt:lpstr>
      <vt:lpstr>汉仪书宋二KW</vt:lpstr>
      <vt:lpstr>Times New Roman</vt:lpstr>
      <vt:lpstr>宋体-简</vt:lpstr>
      <vt:lpstr>主题5</vt:lpstr>
      <vt:lpstr>唐诗自动生成系统的设计与实现</vt:lpstr>
      <vt:lpstr>PowerPoint 演示文稿</vt:lpstr>
      <vt:lpstr>项目背景及意义</vt:lpstr>
      <vt:lpstr>2.1系统功能</vt:lpstr>
      <vt:lpstr>2.2系统需求流程</vt:lpstr>
      <vt:lpstr>3.1   系统总体架构图</vt:lpstr>
      <vt:lpstr>3.2 系统整体技术图</vt:lpstr>
      <vt:lpstr>PowerPoint 演示文稿</vt:lpstr>
      <vt:lpstr>PowerPoint 演示文稿</vt:lpstr>
      <vt:lpstr>4.2 Web实现的功能图</vt:lpstr>
      <vt:lpstr>项目背景及意义</vt:lpstr>
      <vt:lpstr>PowerPoint 演示文稿</vt:lpstr>
      <vt:lpstr>PowerPoint 演示文稿</vt:lpstr>
      <vt:lpstr>PowerPoint 演示文稿</vt:lpstr>
      <vt:lpstr>系统测试</vt:lpstr>
      <vt:lpstr> 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business proposal;oral defense</cp:category>
  <cp:lastModifiedBy>wd</cp:lastModifiedBy>
  <cp:revision>207</cp:revision>
  <cp:lastPrinted>2019-06-26T13:24:25Z</cp:lastPrinted>
  <dcterms:created xsi:type="dcterms:W3CDTF">2019-06-26T13:24:25Z</dcterms:created>
  <dcterms:modified xsi:type="dcterms:W3CDTF">2019-06-26T13:24:25Z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ae71014a-b5a7-4565-b35a-e52900e0317d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j-jingz@microsoft.com</vt:lpwstr>
  </property>
  <property fmtid="{D5CDD505-2E9C-101B-9397-08002B2CF9AE}" pid="6" name="MSIP_Label_f42aa342-8706-4288-bd11-ebb85995028c_SetDate">
    <vt:lpwstr>2018-09-14T07:46:08.3689410Z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2052-1.1.0.1454</vt:lpwstr>
  </property>
</Properties>
</file>