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2" r:id="rId2"/>
    <p:sldId id="286" r:id="rId3"/>
    <p:sldId id="285" r:id="rId4"/>
    <p:sldId id="287" r:id="rId5"/>
    <p:sldId id="289" r:id="rId6"/>
    <p:sldId id="290" r:id="rId7"/>
    <p:sldId id="292" r:id="rId8"/>
    <p:sldId id="293" r:id="rId9"/>
    <p:sldId id="294" r:id="rId10"/>
    <p:sldId id="295" r:id="rId11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MX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30"/>
  </p:normalViewPr>
  <p:slideViewPr>
    <p:cSldViewPr snapToGrid="0">
      <p:cViewPr varScale="1">
        <p:scale>
          <a:sx n="97" d="100"/>
          <a:sy n="97" d="100"/>
        </p:scale>
        <p:origin x="96" y="5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64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MX" sz="1200"/>
            </a:lvl1pPr>
          </a:lstStyle>
          <a:p>
            <a:pPr rtl="0"/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MX" sz="1200"/>
            </a:lvl1pPr>
          </a:lstStyle>
          <a:p>
            <a:pPr rtl="0"/>
            <a:fld id="{FD913024-4032-4B4F-8680-09D5E08EDB6E}" type="datetimeFigureOut">
              <a:rPr lang="es-MX" smtClean="0"/>
              <a:t>30/08/2024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MX" sz="1200"/>
            </a:lvl1pPr>
          </a:lstStyle>
          <a:p>
            <a:pPr rtl="0"/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MX" sz="1200"/>
            </a:lvl1pPr>
          </a:lstStyle>
          <a:p>
            <a:pPr rtl="0"/>
            <a:fld id="{49E357A0-8177-46BC-BFCE-19D99E3453C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MX" sz="1200"/>
            </a:lvl1pPr>
          </a:lstStyle>
          <a:p>
            <a:pPr rtl="0"/>
            <a:endParaRPr lang="es-MX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MX" sz="1200"/>
            </a:lvl1pPr>
          </a:lstStyle>
          <a:p>
            <a:pPr rtl="0"/>
            <a:fld id="{F2AE225E-43E0-7047-8ADB-DD9EBB41B4D0}" type="datetimeFigureOut">
              <a:rPr lang="es-MX" noProof="0" smtClean="0"/>
              <a:t>30/08/2024</a:t>
            </a:fld>
            <a:endParaRPr lang="es-MX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MX"/>
            </a:defPPr>
          </a:lstStyle>
          <a:p>
            <a:pPr rtl="0"/>
            <a:endParaRPr lang="es-MX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MX"/>
            </a:def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MX" sz="1200"/>
            </a:lvl1pPr>
          </a:lstStyle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MX" sz="1200"/>
            </a:lvl1pPr>
          </a:lstStyle>
          <a:p>
            <a:pPr rtl="0"/>
            <a:fld id="{7C366290-4595-5745-A50F-D5EC13BAC604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MX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7C366290-4595-5745-A50F-D5EC13BAC604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666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4" name="Forma libre: Forma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lang="es-MX" sz="6000"/>
            </a:lvl1pPr>
          </a:lstStyle>
          <a:p>
            <a:pPr rtl="0"/>
            <a:r>
              <a:rPr lang="es-MX"/>
              <a:t>haz clic para modificar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s-MX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s-MX" sz="2000"/>
            </a:lvl2pPr>
            <a:lvl3pPr marL="914400" indent="0" algn="ctr">
              <a:buNone/>
              <a:defRPr lang="es-MX" sz="1800"/>
            </a:lvl3pPr>
            <a:lvl4pPr marL="1371600" indent="0" algn="ctr">
              <a:buNone/>
              <a:defRPr lang="es-MX" sz="1600"/>
            </a:lvl4pPr>
            <a:lvl5pPr marL="1828800" indent="0" algn="ctr">
              <a:buNone/>
              <a:defRPr lang="es-MX" sz="1600"/>
            </a:lvl5pPr>
            <a:lvl6pPr marL="2286000" indent="0" algn="ctr">
              <a:buNone/>
              <a:defRPr lang="es-MX" sz="1600"/>
            </a:lvl6pPr>
            <a:lvl7pPr marL="2743200" indent="0" algn="ctr">
              <a:buNone/>
              <a:defRPr lang="es-MX" sz="1600"/>
            </a:lvl7pPr>
            <a:lvl8pPr marL="3200400" indent="0" algn="ctr">
              <a:buNone/>
              <a:defRPr lang="es-MX" sz="1600"/>
            </a:lvl8pPr>
            <a:lvl9pPr marL="3657600" indent="0" algn="ctr">
              <a:buNone/>
              <a:defRPr lang="es-MX" sz="1600"/>
            </a:lvl9pPr>
          </a:lstStyle>
          <a:p>
            <a:pPr lvl="0" rtl="0"/>
            <a:r>
              <a:rPr lang="es-MX" dirty="0"/>
              <a:t>Haz clic para modificar los estilos de texto del patrón</a:t>
            </a:r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quipo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5" name="Título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s-MX" sz="4800"/>
            </a:lvl1pPr>
          </a:lstStyle>
          <a:p>
            <a:pPr rtl="0"/>
            <a:r>
              <a:rPr lang="es-MX"/>
              <a:t>haz clic para modificar el estilo del título del patrón	</a:t>
            </a:r>
          </a:p>
        </p:txBody>
      </p:sp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MX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MX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MX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MX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8" name="Marcador de texto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9" name="Marcador de texto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0" name="Marcador de texto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2" name="Marcador de texto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400" cap="none" baseline="0"/>
            </a:lvl1pPr>
          </a:lstStyle>
          <a:p>
            <a:pPr lvl="0" rtl="0"/>
            <a:r>
              <a:rPr lang="es-ES" dirty="0"/>
              <a:t>haz clic para modificar los estilos de texto del patrón</a:t>
            </a:r>
            <a:endParaRPr lang="es-MX" dirty="0"/>
          </a:p>
        </p:txBody>
      </p:sp>
      <p:sp>
        <p:nvSpPr>
          <p:cNvPr id="53" name="Marcador de texto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400" cap="none" baseline="0"/>
            </a:lvl1pPr>
          </a:lstStyle>
          <a:p>
            <a:pPr lvl="0" rtl="0"/>
            <a:r>
              <a:rPr lang="es-ES" dirty="0"/>
              <a:t>haz clic para modificar los estilos de texto del patrón</a:t>
            </a:r>
            <a:endParaRPr lang="es-MX" dirty="0"/>
          </a:p>
        </p:txBody>
      </p:sp>
      <p:sp>
        <p:nvSpPr>
          <p:cNvPr id="54" name="Marcador de texto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400" cap="none" baseline="0"/>
            </a:lvl1pPr>
          </a:lstStyle>
          <a:p>
            <a:pPr lvl="0" rtl="0"/>
            <a:r>
              <a:rPr lang="es-ES" dirty="0"/>
              <a:t>haz clic para modificar los estilos de texto del patrón</a:t>
            </a:r>
            <a:endParaRPr lang="es-MX" dirty="0"/>
          </a:p>
        </p:txBody>
      </p:sp>
      <p:sp>
        <p:nvSpPr>
          <p:cNvPr id="55" name="Marcador de texto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400" cap="none" baseline="0"/>
            </a:lvl1pPr>
          </a:lstStyle>
          <a:p>
            <a:pPr lvl="0" rtl="0"/>
            <a:r>
              <a:rPr lang="es-ES" dirty="0"/>
              <a:t>haz clic para modificar los estilos de texto del patrón</a:t>
            </a:r>
            <a:endParaRPr lang="es-MX" dirty="0"/>
          </a:p>
        </p:txBody>
      </p:sp>
      <p:sp>
        <p:nvSpPr>
          <p:cNvPr id="2" name="Marcador de posición de imagen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MX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3" name="Marcador de posición de imagen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MX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7" name="Marcador de posición de imagen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MX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8" name="Marcador de posición de imagen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MX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9" name="Marcador de texto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Marcador de texto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Marcador de texto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Marcador de texto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4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Marcador de texto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400" cap="none" baseline="0"/>
            </a:lvl1pPr>
          </a:lstStyle>
          <a:p>
            <a:pPr lvl="0" rtl="0"/>
            <a:r>
              <a:rPr lang="es-ES" dirty="0"/>
              <a:t>haz clic para modificar los estilos de texto del patrón</a:t>
            </a:r>
            <a:endParaRPr lang="es-MX" dirty="0"/>
          </a:p>
        </p:txBody>
      </p:sp>
      <p:sp>
        <p:nvSpPr>
          <p:cNvPr id="14" name="Marcador de texto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400" cap="none" baseline="0"/>
            </a:lvl1pPr>
          </a:lstStyle>
          <a:p>
            <a:pPr lvl="0" rtl="0"/>
            <a:r>
              <a:rPr lang="es-ES" dirty="0"/>
              <a:t>haz clic para modificar los estilos de texto del patrón</a:t>
            </a:r>
            <a:endParaRPr lang="es-MX" dirty="0"/>
          </a:p>
        </p:txBody>
      </p:sp>
      <p:sp>
        <p:nvSpPr>
          <p:cNvPr id="15" name="Marcador de texto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400" cap="none" baseline="0"/>
            </a:lvl1pPr>
          </a:lstStyle>
          <a:p>
            <a:pPr lvl="0" rtl="0"/>
            <a:r>
              <a:rPr lang="es-ES" dirty="0"/>
              <a:t>haz clic para modificar los estilos de texto del patrón</a:t>
            </a:r>
            <a:endParaRPr lang="es-MX" dirty="0"/>
          </a:p>
        </p:txBody>
      </p:sp>
      <p:sp>
        <p:nvSpPr>
          <p:cNvPr id="16" name="Marcador de texto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400" cap="none" baseline="0"/>
            </a:lvl1pPr>
          </a:lstStyle>
          <a:p>
            <a:pPr lvl="0" rtl="0"/>
            <a:r>
              <a:rPr lang="es-ES" dirty="0"/>
              <a:t>haz clic para modificar los estilos de texto del patrón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orma libre: Forma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5" name="Forma libre: Forma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5" name="Forma libre: Forma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1" name="Forma libre: Forma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1" name="Marcador de texto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800"/>
            </a:lvl2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</p:txBody>
      </p:sp>
      <p:sp>
        <p:nvSpPr>
          <p:cNvPr id="29" name="Marcador de texto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800"/>
            </a:lvl2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</p:txBody>
      </p:sp>
      <p:sp>
        <p:nvSpPr>
          <p:cNvPr id="30" name="Marcador de texto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800"/>
            </a:lvl2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</p:txBody>
      </p:sp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800"/>
            </a:lvl2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</p:txBody>
      </p:sp>
      <p:sp>
        <p:nvSpPr>
          <p:cNvPr id="33" name="Marcador de texto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800"/>
            </a:lvl2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</p:txBody>
      </p:sp>
      <p:sp>
        <p:nvSpPr>
          <p:cNvPr id="52" name="Título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s-MX" sz="4800"/>
            </a:lvl1pPr>
          </a:lstStyle>
          <a:p>
            <a:pPr rtl="0"/>
            <a:r>
              <a:rPr lang="es-MX"/>
              <a:t>haz clic para modificar el estilo del título del patrón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s-MX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s-MX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s-MX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s-MX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s-MX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dirty="0"/>
              <a:t>Haz clic para modificar los estilos de texto del patrón</a:t>
            </a:r>
            <a:endParaRPr lang="es-MX" dirty="0"/>
          </a:p>
          <a:p>
            <a:pPr lvl="1" rtl="0"/>
            <a:r>
              <a:rPr lang="es-MX" dirty="0"/>
              <a:t>Segundo nivel</a:t>
            </a:r>
          </a:p>
          <a:p>
            <a:pPr lvl="2" rtl="0"/>
            <a:r>
              <a:rPr lang="es-MX" dirty="0"/>
              <a:t>Tercer nivel</a:t>
            </a:r>
          </a:p>
          <a:p>
            <a:pPr lvl="3" rtl="0"/>
            <a:r>
              <a:rPr lang="es-MX" dirty="0"/>
              <a:t>Cuarto nivel</a:t>
            </a:r>
          </a:p>
          <a:p>
            <a:pPr lvl="4" rtl="0"/>
            <a:r>
              <a:rPr lang="es-MX" dirty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MX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MX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MX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s-MX" smtClean="0"/>
              <a:pPr rtl="0"/>
              <a:t>‹Nº›</a:t>
            </a:fld>
            <a:endParaRPr lang="es-MX" dirty="0"/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MX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s-MX" sz="2000" b="1"/>
            </a:lvl2pPr>
            <a:lvl3pPr marL="914400" indent="0">
              <a:buNone/>
              <a:defRPr lang="es-MX" sz="1800" b="1"/>
            </a:lvl3pPr>
            <a:lvl4pPr marL="1371600" indent="0">
              <a:buNone/>
              <a:defRPr lang="es-MX" sz="1600" b="1"/>
            </a:lvl4pPr>
            <a:lvl5pPr marL="1828800" indent="0">
              <a:buNone/>
              <a:defRPr lang="es-MX" sz="1600" b="1"/>
            </a:lvl5pPr>
            <a:lvl6pPr marL="2286000" indent="0">
              <a:buNone/>
              <a:defRPr lang="es-MX" sz="1600" b="1"/>
            </a:lvl6pPr>
            <a:lvl7pPr marL="2743200" indent="0">
              <a:buNone/>
              <a:defRPr lang="es-MX" sz="1600" b="1"/>
            </a:lvl7pPr>
            <a:lvl8pPr marL="3200400" indent="0">
              <a:buNone/>
              <a:defRPr lang="es-MX" sz="1600" b="1"/>
            </a:lvl8pPr>
            <a:lvl9pPr marL="3657600" indent="0">
              <a:buNone/>
              <a:defRPr lang="es-MX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MX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s-MX" sz="2000" b="1"/>
            </a:lvl2pPr>
            <a:lvl3pPr marL="914400" indent="0">
              <a:buNone/>
              <a:defRPr lang="es-MX" sz="1800" b="1"/>
            </a:lvl3pPr>
            <a:lvl4pPr marL="1371600" indent="0">
              <a:buNone/>
              <a:defRPr lang="es-MX" sz="1600" b="1"/>
            </a:lvl4pPr>
            <a:lvl5pPr marL="1828800" indent="0">
              <a:buNone/>
              <a:defRPr lang="es-MX" sz="1600" b="1"/>
            </a:lvl5pPr>
            <a:lvl6pPr marL="2286000" indent="0">
              <a:buNone/>
              <a:defRPr lang="es-MX" sz="1600" b="1"/>
            </a:lvl6pPr>
            <a:lvl7pPr marL="2743200" indent="0">
              <a:buNone/>
              <a:defRPr lang="es-MX" sz="1600" b="1"/>
            </a:lvl7pPr>
            <a:lvl8pPr marL="3200400" indent="0">
              <a:buNone/>
              <a:defRPr lang="es-MX" sz="1600" b="1"/>
            </a:lvl8pPr>
            <a:lvl9pPr marL="3657600" indent="0">
              <a:buNone/>
              <a:defRPr lang="es-MX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6464808" cy="1097280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s-MX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s-MX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s-MX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s-MX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s-MX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dirty="0"/>
              <a:t>Haz clic para modificar los estilos de texto del patrón</a:t>
            </a:r>
            <a:endParaRPr lang="es-MX" dirty="0"/>
          </a:p>
          <a:p>
            <a:pPr lvl="1" rtl="0"/>
            <a:r>
              <a:rPr lang="es-MX" dirty="0"/>
              <a:t>Segundo nivel</a:t>
            </a:r>
          </a:p>
          <a:p>
            <a:pPr lvl="2" rtl="0"/>
            <a:r>
              <a:rPr lang="es-MX" dirty="0"/>
              <a:t>Tercer nivel</a:t>
            </a:r>
          </a:p>
          <a:p>
            <a:pPr lvl="3" rtl="0"/>
            <a:r>
              <a:rPr lang="es-MX" dirty="0"/>
              <a:t>Cuarto nivel</a:t>
            </a:r>
          </a:p>
          <a:p>
            <a:pPr lvl="4" rtl="0"/>
            <a:r>
              <a:rPr lang="es-MX" dirty="0"/>
              <a:t>Quinto nivel</a:t>
            </a:r>
          </a:p>
        </p:txBody>
      </p:sp>
      <p:sp>
        <p:nvSpPr>
          <p:cNvPr id="31" name="Título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s-MX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/>
              <a:t>haz clic para modificar el estilo del título del patrón	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s columna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bre: Forma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s-MX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s-MX" sz="2000" b="1"/>
            </a:lvl2pPr>
            <a:lvl3pPr marL="914400" indent="0">
              <a:buNone/>
              <a:defRPr lang="es-MX" sz="1800" b="1"/>
            </a:lvl3pPr>
            <a:lvl4pPr marL="1371600" indent="0">
              <a:buNone/>
              <a:defRPr lang="es-MX" sz="1600" b="1"/>
            </a:lvl4pPr>
            <a:lvl5pPr marL="1828800" indent="0">
              <a:buNone/>
              <a:defRPr lang="es-MX" sz="1600" b="1"/>
            </a:lvl5pPr>
            <a:lvl6pPr marL="2286000" indent="0">
              <a:buNone/>
              <a:defRPr lang="es-MX" sz="1600" b="1"/>
            </a:lvl6pPr>
            <a:lvl7pPr marL="2743200" indent="0">
              <a:buNone/>
              <a:defRPr lang="es-MX" sz="1600" b="1"/>
            </a:lvl7pPr>
            <a:lvl8pPr marL="3200400" indent="0">
              <a:buNone/>
              <a:defRPr lang="es-MX" sz="1600" b="1"/>
            </a:lvl8pPr>
            <a:lvl9pPr marL="3657600" indent="0">
              <a:buNone/>
              <a:defRPr lang="es-MX" sz="1600" b="1"/>
            </a:lvl9pPr>
          </a:lstStyle>
          <a:p>
            <a:pPr lvl="0" rtl="0"/>
            <a:r>
              <a:rPr lang="es-MX" dirty="0"/>
              <a:t>Haz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s-MX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s-MX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s-MX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s-MX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s-MX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dirty="0"/>
              <a:t>Haz clic para modificar los estilos de texto del patrón</a:t>
            </a:r>
            <a:endParaRPr lang="es-MX" dirty="0"/>
          </a:p>
          <a:p>
            <a:pPr lvl="1" rtl="0"/>
            <a:r>
              <a:rPr lang="es-MX" dirty="0"/>
              <a:t>Segundo nivel</a:t>
            </a:r>
          </a:p>
          <a:p>
            <a:pPr lvl="2" rtl="0"/>
            <a:r>
              <a:rPr lang="es-MX" dirty="0"/>
              <a:t>Tercer nivel</a:t>
            </a:r>
          </a:p>
          <a:p>
            <a:pPr lvl="3" rtl="0"/>
            <a:r>
              <a:rPr lang="es-MX" dirty="0"/>
              <a:t>Cuarto nivel</a:t>
            </a:r>
          </a:p>
          <a:p>
            <a:pPr lvl="4" rtl="0"/>
            <a:r>
              <a:rPr lang="es-MX" dirty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911096"/>
            <a:ext cx="3529584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s-MX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s-MX" sz="2000" b="1"/>
            </a:lvl2pPr>
            <a:lvl3pPr marL="914400" indent="0">
              <a:buNone/>
              <a:defRPr lang="es-MX" sz="1800" b="1"/>
            </a:lvl3pPr>
            <a:lvl4pPr marL="1371600" indent="0">
              <a:buNone/>
              <a:defRPr lang="es-MX" sz="1600" b="1"/>
            </a:lvl4pPr>
            <a:lvl5pPr marL="1828800" indent="0">
              <a:buNone/>
              <a:defRPr lang="es-MX" sz="1600" b="1"/>
            </a:lvl5pPr>
            <a:lvl6pPr marL="2286000" indent="0">
              <a:buNone/>
              <a:defRPr lang="es-MX" sz="1600" b="1"/>
            </a:lvl6pPr>
            <a:lvl7pPr marL="2743200" indent="0">
              <a:buNone/>
              <a:defRPr lang="es-MX" sz="1600" b="1"/>
            </a:lvl7pPr>
            <a:lvl8pPr marL="3200400" indent="0">
              <a:buNone/>
              <a:defRPr lang="es-MX" sz="1600" b="1"/>
            </a:lvl8pPr>
            <a:lvl9pPr marL="3657600" indent="0">
              <a:buNone/>
              <a:defRPr lang="es-MX" sz="1600" b="1"/>
            </a:lvl9pPr>
          </a:lstStyle>
          <a:p>
            <a:pPr lvl="0" rtl="0"/>
            <a:r>
              <a:rPr lang="es-MX" dirty="0"/>
              <a:t>Haz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s-MX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s-MX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s-MX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s-MX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s-MX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dirty="0"/>
              <a:t>Haz clic para modificar los estilos de texto del patrón</a:t>
            </a:r>
            <a:endParaRPr lang="es-MX" dirty="0"/>
          </a:p>
          <a:p>
            <a:pPr lvl="1" rtl="0"/>
            <a:r>
              <a:rPr lang="es-MX" dirty="0"/>
              <a:t>Segundo nivel</a:t>
            </a:r>
          </a:p>
          <a:p>
            <a:pPr lvl="2" rtl="0"/>
            <a:r>
              <a:rPr lang="es-MX" dirty="0"/>
              <a:t>Tercer nivel</a:t>
            </a:r>
          </a:p>
          <a:p>
            <a:pPr lvl="3" rtl="0"/>
            <a:r>
              <a:rPr lang="es-MX" dirty="0"/>
              <a:t>Cuarto nivel</a:t>
            </a:r>
          </a:p>
          <a:p>
            <a:pPr lvl="4" rtl="0"/>
            <a:r>
              <a:rPr lang="es-MX" dirty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es-MX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/>
              <a:t>20XX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es-MX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/>
              <a:t>título de la presentación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es-MX">
                <a:solidFill>
                  <a:schemeClr val="accent1"/>
                </a:solidFill>
              </a:defRPr>
            </a:lvl1pPr>
          </a:lstStyle>
          <a:p>
            <a:pPr rtl="0"/>
            <a:fld id="{58FB4751-880F-D840-AAA9-3A15815CC996}" type="slidenum">
              <a:rPr lang="es-MX" smtClean="0"/>
              <a:pPr rtl="0"/>
              <a:t>‹Nº›</a:t>
            </a:fld>
            <a:endParaRPr lang="es-MX" dirty="0"/>
          </a:p>
        </p:txBody>
      </p:sp>
      <p:sp>
        <p:nvSpPr>
          <p:cNvPr id="29" name="Título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s-MX" sz="4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 dirty="0"/>
              <a:t>haz clic para modificar el estilo del título del patrón	</a:t>
            </a:r>
          </a:p>
        </p:txBody>
      </p:sp>
      <p:sp>
        <p:nvSpPr>
          <p:cNvPr id="30" name="Marcador de texto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911096"/>
            <a:ext cx="2944368" cy="402336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es-MX"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lang="es-MX" sz="2000" b="1"/>
            </a:lvl2pPr>
            <a:lvl3pPr marL="914400" indent="0">
              <a:buNone/>
              <a:defRPr lang="es-MX" sz="1800" b="1"/>
            </a:lvl3pPr>
            <a:lvl4pPr marL="1371600" indent="0">
              <a:buNone/>
              <a:defRPr lang="es-MX" sz="1600" b="1"/>
            </a:lvl4pPr>
            <a:lvl5pPr marL="1828800" indent="0">
              <a:buNone/>
              <a:defRPr lang="es-MX" sz="1600" b="1"/>
            </a:lvl5pPr>
            <a:lvl6pPr marL="2286000" indent="0">
              <a:buNone/>
              <a:defRPr lang="es-MX" sz="1600" b="1"/>
            </a:lvl6pPr>
            <a:lvl7pPr marL="2743200" indent="0">
              <a:buNone/>
              <a:defRPr lang="es-MX" sz="1600" b="1"/>
            </a:lvl7pPr>
            <a:lvl8pPr marL="3200400" indent="0">
              <a:buNone/>
              <a:defRPr lang="es-MX" sz="1600" b="1"/>
            </a:lvl8pPr>
            <a:lvl9pPr marL="3657600" indent="0">
              <a:buNone/>
              <a:defRPr lang="es-MX" sz="1600" b="1"/>
            </a:lvl9pPr>
          </a:lstStyle>
          <a:p>
            <a:pPr lvl="0" rtl="0"/>
            <a:r>
              <a:rPr lang="es-MX" dirty="0"/>
              <a:t>Haz clic para modificar los estilos de texto del patrón</a:t>
            </a:r>
          </a:p>
        </p:txBody>
      </p:sp>
      <p:sp>
        <p:nvSpPr>
          <p:cNvPr id="31" name="Marcador de contenido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</p:spPr>
        <p:txBody>
          <a:bodyPr rtlCol="0"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lang="es-MX"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lang="es-MX"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lang="es-MX"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lang="es-MX"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lang="es-MX" sz="12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es-ES" dirty="0"/>
              <a:t>Haz clic para modificar los estilos de texto del patrón</a:t>
            </a:r>
            <a:endParaRPr lang="es-MX" dirty="0"/>
          </a:p>
          <a:p>
            <a:pPr lvl="1" rtl="0"/>
            <a:r>
              <a:rPr lang="es-MX" dirty="0"/>
              <a:t>Segundo nivel</a:t>
            </a:r>
          </a:p>
          <a:p>
            <a:pPr lvl="2" rtl="0"/>
            <a:r>
              <a:rPr lang="es-MX" dirty="0"/>
              <a:t>Tercer nivel</a:t>
            </a:r>
          </a:p>
          <a:p>
            <a:pPr lvl="3" rtl="0"/>
            <a:r>
              <a:rPr lang="es-MX" dirty="0"/>
              <a:t>Cuarto nivel</a:t>
            </a:r>
          </a:p>
          <a:p>
            <a:pPr lvl="4" rtl="0"/>
            <a:r>
              <a:rPr lang="es-MX" dirty="0"/>
              <a:t>Quinto nivel</a:t>
            </a:r>
          </a:p>
        </p:txBody>
      </p: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 alternativ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MX" sz="1800"/>
            </a:lvl1pPr>
            <a:lvl2pPr marL="457200" indent="0">
              <a:buNone/>
              <a:defRPr lang="es-MX" sz="1400"/>
            </a:lvl2pPr>
            <a:lvl3pPr marL="914400" indent="0">
              <a:buNone/>
              <a:defRPr lang="es-MX" sz="1200"/>
            </a:lvl3pPr>
            <a:lvl4pPr marL="1371600" indent="0">
              <a:buNone/>
              <a:defRPr lang="es-MX" sz="1000"/>
            </a:lvl4pPr>
            <a:lvl5pPr marL="1828800" indent="0">
              <a:buNone/>
              <a:defRPr lang="es-MX" sz="1000"/>
            </a:lvl5pPr>
            <a:lvl6pPr marL="2286000" indent="0">
              <a:buNone/>
              <a:defRPr lang="es-MX" sz="1000"/>
            </a:lvl6pPr>
            <a:lvl7pPr marL="2743200" indent="0">
              <a:buNone/>
              <a:defRPr lang="es-MX" sz="1000"/>
            </a:lvl7pPr>
            <a:lvl8pPr marL="3200400" indent="0">
              <a:buNone/>
              <a:defRPr lang="es-MX" sz="1000"/>
            </a:lvl8pPr>
            <a:lvl9pPr marL="3657600" indent="0">
              <a:buNone/>
              <a:defRPr lang="es-MX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58FB4751-880F-D840-AAA9-3A15815CC996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s-MX" sz="4800"/>
            </a:lvl1pPr>
          </a:lstStyle>
          <a:p>
            <a:pPr rtl="0"/>
            <a:r>
              <a:rPr lang="es-MX"/>
              <a:t>haz clic para modificar el estilo del título del patrón</a:t>
            </a:r>
          </a:p>
        </p:txBody>
      </p:sp>
      <p:sp>
        <p:nvSpPr>
          <p:cNvPr id="48" name="Forma libre: Forma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MX" sz="3200"/>
            </a:lvl1pPr>
            <a:lvl2pPr marL="457200" indent="0">
              <a:buNone/>
              <a:defRPr lang="es-MX" sz="2800"/>
            </a:lvl2pPr>
            <a:lvl3pPr marL="914400" indent="0">
              <a:buNone/>
              <a:defRPr lang="es-MX" sz="2400"/>
            </a:lvl3pPr>
            <a:lvl4pPr marL="1371600" indent="0">
              <a:buNone/>
              <a:defRPr lang="es-MX" sz="2000"/>
            </a:lvl4pPr>
            <a:lvl5pPr marL="1828800" indent="0">
              <a:buNone/>
              <a:defRPr lang="es-MX" sz="2000"/>
            </a:lvl5pPr>
            <a:lvl6pPr marL="2286000" indent="0">
              <a:buNone/>
              <a:defRPr lang="es-MX" sz="2000"/>
            </a:lvl6pPr>
            <a:lvl7pPr marL="2743200" indent="0">
              <a:buNone/>
              <a:defRPr lang="es-MX" sz="2000"/>
            </a:lvl7pPr>
            <a:lvl8pPr marL="3200400" indent="0">
              <a:buNone/>
              <a:defRPr lang="es-MX" sz="2000"/>
            </a:lvl8pPr>
            <a:lvl9pPr marL="3657600" indent="0">
              <a:buNone/>
              <a:defRPr lang="es-MX"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ierr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rtlCol="0" anchor="b"/>
          <a:lstStyle>
            <a:lvl1pPr algn="ctr">
              <a:defRPr lang="es-MX" sz="6000"/>
            </a:lvl1pPr>
          </a:lstStyle>
          <a:p>
            <a:pPr rtl="0"/>
            <a:r>
              <a:rPr lang="es-MX"/>
              <a:t>haz clic para modificar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lang="es-MX" sz="2400">
                <a:solidFill>
                  <a:schemeClr val="tx2"/>
                </a:solidFill>
              </a:defRPr>
            </a:lvl1pPr>
            <a:lvl2pPr marL="457200" indent="0" algn="ctr">
              <a:buNone/>
              <a:defRPr lang="es-MX" sz="2000"/>
            </a:lvl2pPr>
            <a:lvl3pPr marL="914400" indent="0" algn="ctr">
              <a:buNone/>
              <a:defRPr lang="es-MX" sz="1800"/>
            </a:lvl3pPr>
            <a:lvl4pPr marL="1371600" indent="0" algn="ctr">
              <a:buNone/>
              <a:defRPr lang="es-MX" sz="1600"/>
            </a:lvl4pPr>
            <a:lvl5pPr marL="1828800" indent="0" algn="ctr">
              <a:buNone/>
              <a:defRPr lang="es-MX" sz="1600"/>
            </a:lvl5pPr>
            <a:lvl6pPr marL="2286000" indent="0" algn="ctr">
              <a:buNone/>
              <a:defRPr lang="es-MX" sz="1600"/>
            </a:lvl6pPr>
            <a:lvl7pPr marL="2743200" indent="0" algn="ctr">
              <a:buNone/>
              <a:defRPr lang="es-MX" sz="1600"/>
            </a:lvl7pPr>
            <a:lvl8pPr marL="3200400" indent="0" algn="ctr">
              <a:buNone/>
              <a:defRPr lang="es-MX" sz="1600"/>
            </a:lvl8pPr>
            <a:lvl9pPr marL="3657600" indent="0" algn="ctr">
              <a:buNone/>
              <a:defRPr lang="es-MX" sz="1600"/>
            </a:lvl9pPr>
          </a:lstStyle>
          <a:p>
            <a:pPr rtl="0"/>
            <a:r>
              <a:rPr lang="es-MX" dirty="0"/>
              <a:t>Haga clic para editar el estilo de subtítulo del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es-MX"/>
            </a:defPPr>
          </a:lstStyle>
          <a:p>
            <a:pPr lvl="0" rtl="0"/>
            <a:r>
              <a:rPr lang="es-ES" dirty="0"/>
              <a:t>Haz clic para modificar los estilos de texto del patrón</a:t>
            </a:r>
            <a:endParaRPr lang="es-MX" dirty="0"/>
          </a:p>
          <a:p>
            <a:pPr lvl="1" rtl="0"/>
            <a:r>
              <a:rPr lang="es-MX" dirty="0"/>
              <a:t>Segundo nivel</a:t>
            </a:r>
          </a:p>
          <a:p>
            <a:pPr lvl="2" rtl="0"/>
            <a:r>
              <a:rPr lang="es-MX" dirty="0"/>
              <a:t>Tercer nivel</a:t>
            </a:r>
          </a:p>
          <a:p>
            <a:pPr lvl="3" rtl="0"/>
            <a:r>
              <a:rPr lang="es-MX" dirty="0"/>
              <a:t>Cuarto nivel</a:t>
            </a:r>
          </a:p>
          <a:p>
            <a:pPr lvl="4" rtl="0"/>
            <a:r>
              <a:rPr lang="es-MX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es-MX"/>
            </a:defPPr>
          </a:lstStyle>
          <a:p>
            <a:pPr lvl="0" rtl="0"/>
            <a:r>
              <a:rPr lang="es-ES" dirty="0"/>
              <a:t>Haz clic para modificar los estilos de texto del patrón</a:t>
            </a:r>
            <a:endParaRPr lang="es-MX" dirty="0"/>
          </a:p>
          <a:p>
            <a:pPr lvl="1" rtl="0"/>
            <a:r>
              <a:rPr lang="es-MX" dirty="0"/>
              <a:t>Segundo nivel</a:t>
            </a:r>
          </a:p>
          <a:p>
            <a:pPr lvl="2" rtl="0"/>
            <a:r>
              <a:rPr lang="es-MX" dirty="0"/>
              <a:t>Tercer nivel</a:t>
            </a:r>
          </a:p>
          <a:p>
            <a:pPr lvl="3" rtl="0"/>
            <a:r>
              <a:rPr lang="es-MX" dirty="0"/>
              <a:t>Cuarto nivel</a:t>
            </a:r>
          </a:p>
          <a:p>
            <a:pPr lvl="4" rtl="0"/>
            <a:r>
              <a:rPr lang="es-MX" dirty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58FB4751-880F-D840-AAA9-3A15815CC996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s-MX" sz="4800"/>
            </a:lvl1pPr>
          </a:lstStyle>
          <a:p>
            <a:pPr rtl="0"/>
            <a:r>
              <a:rPr lang="es-MX"/>
              <a:t>haz clic para modificar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20XX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título de la presentación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58FB4751-880F-D840-AAA9-3A15815CC996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rtlCol="0" anchor="b"/>
          <a:lstStyle>
            <a:lvl1pPr>
              <a:defRPr lang="es-MX" sz="4800"/>
            </a:lvl1pPr>
          </a:lstStyle>
          <a:p>
            <a:pPr rtl="0"/>
            <a:r>
              <a:rPr lang="es-MX"/>
              <a:t>haz clic para modificar el estilo del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s-MX" sz="3200"/>
            </a:lvl1pPr>
          </a:lstStyle>
          <a:p>
            <a:pPr rtl="0"/>
            <a:r>
              <a:rPr lang="es-MX"/>
              <a:t>haz clic para modificar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s-MX" sz="3200"/>
            </a:lvl1pPr>
            <a:lvl2pPr>
              <a:defRPr lang="es-MX" sz="2800"/>
            </a:lvl2pPr>
            <a:lvl3pPr>
              <a:defRPr lang="es-MX" sz="2400"/>
            </a:lvl3pPr>
            <a:lvl4pPr>
              <a:defRPr lang="es-MX" sz="2000"/>
            </a:lvl4pPr>
            <a:lvl5pPr>
              <a:defRPr lang="es-MX" sz="2000"/>
            </a:lvl5pPr>
            <a:lvl6pPr>
              <a:defRPr lang="es-MX" sz="2000"/>
            </a:lvl6pPr>
            <a:lvl7pPr>
              <a:defRPr lang="es-MX" sz="2000"/>
            </a:lvl7pPr>
            <a:lvl8pPr>
              <a:defRPr lang="es-MX" sz="2000"/>
            </a:lvl8pPr>
            <a:lvl9pPr>
              <a:defRPr lang="es-MX" sz="2000"/>
            </a:lvl9pPr>
          </a:lstStyle>
          <a:p>
            <a:pPr lvl="0" rtl="0"/>
            <a:r>
              <a:rPr lang="es-ES" dirty="0"/>
              <a:t>Haz clic para modificar los estilos de texto del patrón</a:t>
            </a:r>
            <a:endParaRPr lang="es-MX" dirty="0"/>
          </a:p>
          <a:p>
            <a:pPr lvl="1" rtl="0"/>
            <a:r>
              <a:rPr lang="es-MX" dirty="0"/>
              <a:t>Segundo nivel</a:t>
            </a:r>
          </a:p>
          <a:p>
            <a:pPr lvl="2" rtl="0"/>
            <a:r>
              <a:rPr lang="es-MX" dirty="0"/>
              <a:t>Tercer nivel</a:t>
            </a:r>
          </a:p>
          <a:p>
            <a:pPr lvl="3" rtl="0"/>
            <a:r>
              <a:rPr lang="es-MX" dirty="0"/>
              <a:t>Cuarto nivel</a:t>
            </a:r>
          </a:p>
          <a:p>
            <a:pPr lvl="4" rtl="0"/>
            <a:r>
              <a:rPr lang="es-MX" dirty="0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s-MX" sz="1600"/>
            </a:lvl1pPr>
            <a:lvl2pPr marL="457200" indent="0">
              <a:buNone/>
              <a:defRPr lang="es-MX" sz="1400"/>
            </a:lvl2pPr>
            <a:lvl3pPr marL="914400" indent="0">
              <a:buNone/>
              <a:defRPr lang="es-MX" sz="1200"/>
            </a:lvl3pPr>
            <a:lvl4pPr marL="1371600" indent="0">
              <a:buNone/>
              <a:defRPr lang="es-MX" sz="1000"/>
            </a:lvl4pPr>
            <a:lvl5pPr marL="1828800" indent="0">
              <a:buNone/>
              <a:defRPr lang="es-MX" sz="1000"/>
            </a:lvl5pPr>
            <a:lvl6pPr marL="2286000" indent="0">
              <a:buNone/>
              <a:defRPr lang="es-MX" sz="1000"/>
            </a:lvl6pPr>
            <a:lvl7pPr marL="2743200" indent="0">
              <a:buNone/>
              <a:defRPr lang="es-MX" sz="1000"/>
            </a:lvl7pPr>
            <a:lvl8pPr marL="3200400" indent="0">
              <a:buNone/>
              <a:defRPr lang="es-MX" sz="1000"/>
            </a:lvl8pPr>
            <a:lvl9pPr marL="3657600" indent="0">
              <a:buNone/>
              <a:defRPr lang="es-MX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58FB4751-880F-D840-AAA9-3A15815CC99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 rtlCol="0"/>
          <a:lstStyle>
            <a:lvl1pPr algn="ctr">
              <a:defRPr lang="es-MX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/>
              <a:t>haz clic para modificar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0688" y="1170432"/>
            <a:ext cx="4133088" cy="4351338"/>
          </a:xfrm>
        </p:spPr>
        <p:txBody>
          <a:bodyPr rtlCol="0"/>
          <a:lstStyle>
            <a:lvl1pPr marL="0" indent="0" algn="r">
              <a:buNone/>
              <a:defRPr lang="es-MX" sz="2400" cap="all" baseline="0"/>
            </a:lvl1pPr>
            <a:lvl2pPr marL="457200" indent="0" algn="r">
              <a:buNone/>
              <a:defRPr lang="es-MX" sz="1800">
                <a:latin typeface="+mj-lt"/>
              </a:defRPr>
            </a:lvl2pPr>
            <a:lvl3pPr marL="914400" indent="0" algn="r">
              <a:buNone/>
              <a:defRPr lang="es-MX"/>
            </a:lvl3pPr>
            <a:lvl4pPr marL="1371600" indent="0" algn="r">
              <a:buNone/>
              <a:defRPr lang="es-MX"/>
            </a:lvl4pPr>
            <a:lvl5pPr marL="1828800" indent="0" algn="r">
              <a:buNone/>
              <a:defRPr lang="es-MX"/>
            </a:lvl5pPr>
          </a:lstStyle>
          <a:p>
            <a:pPr lvl="0" rtl="0"/>
            <a:r>
              <a:rPr lang="es-MX" dirty="0"/>
              <a:t>Haz clic para modificar los estilos de texto del patrón</a:t>
            </a:r>
          </a:p>
          <a:p>
            <a:pPr lvl="1" rtl="0"/>
            <a:r>
              <a:rPr lang="es-MX" dirty="0"/>
              <a:t>Segundo nivel</a:t>
            </a:r>
          </a:p>
          <a:p>
            <a:pPr lvl="2" rtl="0"/>
            <a:r>
              <a:rPr lang="es-MX" dirty="0"/>
              <a:t>Tercer nivel</a:t>
            </a:r>
          </a:p>
          <a:p>
            <a:pPr lvl="3" rtl="0"/>
            <a:r>
              <a:rPr lang="es-MX" dirty="0"/>
              <a:t>Cuarto nivel</a:t>
            </a:r>
          </a:p>
          <a:p>
            <a:pPr lvl="4" rtl="0"/>
            <a:r>
              <a:rPr lang="es-MX" dirty="0"/>
              <a:t>Quinto nivel</a:t>
            </a:r>
          </a:p>
        </p:txBody>
      </p:sp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6" name="Forma libre: Forma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rtlCol="0" anchor="b"/>
          <a:lstStyle>
            <a:lvl1pPr>
              <a:defRPr lang="es-MX" sz="4800"/>
            </a:lvl1pPr>
          </a:lstStyle>
          <a:p>
            <a:pPr rtl="0"/>
            <a:r>
              <a:rPr lang="es-MX"/>
              <a:t>haz clic para modificar el estilo del título del patrón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s-MX" sz="1800"/>
            </a:lvl1pPr>
            <a:lvl2pPr marL="457200" indent="0">
              <a:buNone/>
              <a:defRPr lang="es-MX" sz="1400"/>
            </a:lvl2pPr>
            <a:lvl3pPr marL="914400" indent="0">
              <a:buNone/>
              <a:defRPr lang="es-MX" sz="1200"/>
            </a:lvl3pPr>
            <a:lvl4pPr marL="1371600" indent="0">
              <a:buNone/>
              <a:defRPr lang="es-MX" sz="1000"/>
            </a:lvl4pPr>
            <a:lvl5pPr marL="1828800" indent="0">
              <a:buNone/>
              <a:defRPr lang="es-MX" sz="1000"/>
            </a:lvl5pPr>
            <a:lvl6pPr marL="2286000" indent="0">
              <a:buNone/>
              <a:defRPr lang="es-MX" sz="1000"/>
            </a:lvl6pPr>
            <a:lvl7pPr marL="2743200" indent="0">
              <a:buNone/>
              <a:defRPr lang="es-MX" sz="1000"/>
            </a:lvl7pPr>
            <a:lvl8pPr marL="3200400" indent="0">
              <a:buNone/>
              <a:defRPr lang="es-MX" sz="1000"/>
            </a:lvl8pPr>
            <a:lvl9pPr marL="3657600" indent="0">
              <a:buNone/>
              <a:defRPr lang="es-MX" sz="1000"/>
            </a:lvl9pPr>
          </a:lstStyle>
          <a:p>
            <a:pPr lvl="0" rtl="0"/>
            <a:r>
              <a:rPr lang="es-MX" dirty="0"/>
              <a:t>Haz clic para modificar los estilos de texto del patrón</a:t>
            </a:r>
          </a:p>
        </p:txBody>
      </p:sp>
      <p:pic>
        <p:nvPicPr>
          <p:cNvPr id="9" name="Imagen 8" descr="Forma, círculo&#10;&#10;Descripción generada automáticamente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MX" sz="3200"/>
            </a:lvl1pPr>
            <a:lvl2pPr marL="457200" indent="0">
              <a:buNone/>
              <a:defRPr lang="es-MX" sz="2800"/>
            </a:lvl2pPr>
            <a:lvl3pPr marL="914400" indent="0">
              <a:buNone/>
              <a:defRPr lang="es-MX" sz="2400"/>
            </a:lvl3pPr>
            <a:lvl4pPr marL="1371600" indent="0">
              <a:buNone/>
              <a:defRPr lang="es-MX" sz="2000"/>
            </a:lvl4pPr>
            <a:lvl5pPr marL="1828800" indent="0">
              <a:buNone/>
              <a:defRPr lang="es-MX" sz="2000"/>
            </a:lvl5pPr>
            <a:lvl6pPr marL="2286000" indent="0">
              <a:buNone/>
              <a:defRPr lang="es-MX" sz="2000"/>
            </a:lvl6pPr>
            <a:lvl7pPr marL="2743200" indent="0">
              <a:buNone/>
              <a:defRPr lang="es-MX" sz="2000"/>
            </a:lvl7pPr>
            <a:lvl8pPr marL="3200400" indent="0">
              <a:buNone/>
              <a:defRPr lang="es-MX" sz="2000"/>
            </a:lvl8pPr>
            <a:lvl9pPr marL="3657600" indent="0">
              <a:buNone/>
              <a:defRPr lang="es-MX" sz="2000"/>
            </a:lvl9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20XX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título de la presentación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58FB4751-880F-D840-AAA9-3A15815CC99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la secció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bre: Forma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rtlCol="0" anchor="b"/>
          <a:lstStyle>
            <a:lvl1pPr>
              <a:defRPr lang="es-MX" sz="60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MX"/>
              <a:t>haz clic para modificar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 rtlCol="0"/>
          <a:lstStyle>
            <a:lvl1pPr marL="0" indent="0">
              <a:buNone/>
              <a:defRPr lang="es-MX" sz="2400">
                <a:solidFill>
                  <a:schemeClr val="accent1"/>
                </a:solidFill>
              </a:defRPr>
            </a:lvl1pPr>
            <a:lvl2pPr marL="457200" indent="0">
              <a:buNone/>
              <a:defRPr lang="es-MX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MX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MX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s-MX" sz="4800"/>
            </a:lvl1pPr>
          </a:lstStyle>
          <a:p>
            <a:pPr rtl="0"/>
            <a:r>
              <a:rPr lang="es-MX"/>
              <a:t>haz clic para modificar el estilo del título del patrón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s-MX"/>
            </a:defPPr>
          </a:lstStyle>
          <a:p>
            <a:pPr lvl="0" rtl="0"/>
            <a:r>
              <a:rPr lang="es-MX" dirty="0"/>
              <a:t>Haz clic para modificar los estilos de texto del patrón</a:t>
            </a:r>
          </a:p>
          <a:p>
            <a:pPr lvl="1" rtl="0"/>
            <a:r>
              <a:rPr lang="es-MX" dirty="0"/>
              <a:t>Segundo nivel</a:t>
            </a:r>
          </a:p>
          <a:p>
            <a:pPr lvl="2" rtl="0"/>
            <a:r>
              <a:rPr lang="es-MX" dirty="0"/>
              <a:t>Tercer nivel</a:t>
            </a:r>
          </a:p>
          <a:p>
            <a:pPr lvl="3" rtl="0"/>
            <a:r>
              <a:rPr lang="es-MX" dirty="0"/>
              <a:t>Cuarto nivel</a:t>
            </a:r>
          </a:p>
          <a:p>
            <a:pPr lvl="4" rtl="0"/>
            <a:r>
              <a:rPr lang="es-MX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58FB4751-880F-D840-AAA9-3A15815CC996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alterna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s-MX" sz="4800"/>
            </a:lvl1pPr>
          </a:lstStyle>
          <a:p>
            <a:pPr rtl="0"/>
            <a:r>
              <a:rPr lang="es-MX"/>
              <a:t>haz clic para modificar el estilo del título del patrón	</a:t>
            </a: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9363456" cy="3877056"/>
          </a:xfrm>
        </p:spPr>
        <p:txBody>
          <a:bodyPr rtlCol="0"/>
          <a:lstStyle>
            <a:defPPr>
              <a:defRPr lang="es-MX"/>
            </a:defPPr>
          </a:lstStyle>
          <a:p>
            <a:pPr lvl="0" rtl="0"/>
            <a:r>
              <a:rPr lang="es-MX" dirty="0"/>
              <a:t>Haz clic para modificar los estilos de texto del patrón</a:t>
            </a:r>
          </a:p>
          <a:p>
            <a:pPr lvl="1" rtl="0"/>
            <a:r>
              <a:rPr lang="es-MX" dirty="0"/>
              <a:t>Segundo nivel</a:t>
            </a:r>
          </a:p>
          <a:p>
            <a:pPr lvl="2" rtl="0"/>
            <a:r>
              <a:rPr lang="es-MX" dirty="0"/>
              <a:t>Tercer nivel</a:t>
            </a:r>
          </a:p>
          <a:p>
            <a:pPr lvl="3" rtl="0"/>
            <a:r>
              <a:rPr lang="es-MX" dirty="0"/>
              <a:t>Cuarto nivel</a:t>
            </a:r>
          </a:p>
          <a:p>
            <a:pPr lvl="4" rtl="0"/>
            <a:r>
              <a:rPr lang="es-MX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58FB4751-880F-D840-AAA9-3A15815CC996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Forma libre: Forma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23" name="Forma libre: Forma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0" name="Forma libre: Forma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58FB4751-880F-D840-AAA9-3A15815CC996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s-MX" sz="4800"/>
            </a:lvl1pPr>
          </a:lstStyle>
          <a:p>
            <a:pPr rtl="0"/>
            <a:r>
              <a:rPr lang="es-MX"/>
              <a:t>haz clic para modificar el estilo del título del patrón	</a:t>
            </a:r>
          </a:p>
        </p:txBody>
      </p:sp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10515600" cy="3877056"/>
          </a:xfrm>
        </p:spPr>
        <p:txBody>
          <a:bodyPr rtlCol="0"/>
          <a:lstStyle>
            <a:defPPr>
              <a:defRPr lang="es-MX"/>
            </a:defPPr>
          </a:lstStyle>
          <a:p>
            <a:pPr lvl="0" rtl="0"/>
            <a:r>
              <a:rPr lang="es-MX" dirty="0"/>
              <a:t>Haz clic para modificar los estilos de texto del patrón</a:t>
            </a:r>
          </a:p>
          <a:p>
            <a:pPr lvl="1" rtl="0"/>
            <a:r>
              <a:rPr lang="es-MX" dirty="0"/>
              <a:t>Segundo nivel</a:t>
            </a:r>
          </a:p>
          <a:p>
            <a:pPr lvl="2" rtl="0"/>
            <a:r>
              <a:rPr lang="es-MX" dirty="0"/>
              <a:t>Tercer nivel</a:t>
            </a:r>
          </a:p>
          <a:p>
            <a:pPr lvl="3" rtl="0"/>
            <a:r>
              <a:rPr lang="es-MX" dirty="0"/>
              <a:t>Cuarto nivel</a:t>
            </a:r>
          </a:p>
          <a:p>
            <a:pPr lvl="4" rtl="0"/>
            <a:r>
              <a:rPr lang="es-MX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MX"/>
            </a:defPPr>
          </a:lstStyle>
          <a:p>
            <a:pPr algn="ctr" rtl="0"/>
            <a:endParaRPr lang="es-MX" dirty="0"/>
          </a:p>
        </p:txBody>
      </p:sp>
      <p:sp>
        <p:nvSpPr>
          <p:cNvPr id="37" name="Forma libre: Forma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58FB4751-880F-D840-AAA9-3A15815CC996}" type="slidenum">
              <a:rPr lang="es-MX" smtClean="0"/>
              <a:t>‹Nº›</a:t>
            </a:fld>
            <a:endParaRPr lang="es-MX" dirty="0"/>
          </a:p>
        </p:txBody>
      </p:sp>
      <p:pic>
        <p:nvPicPr>
          <p:cNvPr id="26" name="Gráfico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Marcador de texto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2400"/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 rtlCol="0"/>
          <a:lstStyle>
            <a:lvl1pPr algn="ctr">
              <a:defRPr lang="es-MX" sz="2400" cap="all" baseline="0">
                <a:latin typeface="Gill Sans Nova" panose="020B0602020104020203" pitchFamily="34" charset="0"/>
              </a:defRPr>
            </a:lvl1pPr>
          </a:lstStyle>
          <a:p>
            <a:pPr rtl="0"/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ítulo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 rtlCol="0"/>
          <a:lstStyle>
            <a:lvl1pPr>
              <a:defRPr lang="es-MX" sz="4800"/>
            </a:lvl1pPr>
          </a:lstStyle>
          <a:p>
            <a:pPr rtl="0"/>
            <a:r>
              <a:rPr lang="es-MX"/>
              <a:t>haz clic para modificar el estilo del título del patrón	</a:t>
            </a:r>
          </a:p>
        </p:txBody>
      </p:sp>
      <p:sp>
        <p:nvSpPr>
          <p:cNvPr id="28" name="Forma libre: Forma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MX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MX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MX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42" name="Marcador de posición de imagen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s-MX" sz="18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  <a:endParaRPr lang="es-MX" dirty="0"/>
          </a:p>
        </p:txBody>
      </p:sp>
      <p:sp>
        <p:nvSpPr>
          <p:cNvPr id="47" name="Marcador de texto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8" name="Marcador de texto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9" name="Marcador de texto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0" name="Marcador de texto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800" cap="all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2" name="Marcador de texto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800" cap="none" baseline="0"/>
            </a:lvl1pPr>
          </a:lstStyle>
          <a:p>
            <a:pPr lvl="0" rtl="0"/>
            <a:r>
              <a:rPr lang="es-ES" dirty="0"/>
              <a:t>haz clic para modificar los estilos de texto del patrón</a:t>
            </a:r>
            <a:endParaRPr lang="es-MX" dirty="0"/>
          </a:p>
        </p:txBody>
      </p:sp>
      <p:sp>
        <p:nvSpPr>
          <p:cNvPr id="53" name="Marcador de texto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800" cap="none" baseline="0"/>
            </a:lvl1pPr>
          </a:lstStyle>
          <a:p>
            <a:pPr lvl="0" rtl="0"/>
            <a:r>
              <a:rPr lang="es-ES" dirty="0"/>
              <a:t>haz clic para modificar los estilos de texto del patrón</a:t>
            </a:r>
            <a:endParaRPr lang="es-MX" dirty="0"/>
          </a:p>
        </p:txBody>
      </p:sp>
      <p:sp>
        <p:nvSpPr>
          <p:cNvPr id="54" name="Marcador de texto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800" cap="none" baseline="0"/>
            </a:lvl1pPr>
          </a:lstStyle>
          <a:p>
            <a:pPr lvl="0" rtl="0"/>
            <a:r>
              <a:rPr lang="es-ES" dirty="0"/>
              <a:t>haz clic para modificar los estilos de texto del patrón</a:t>
            </a:r>
            <a:endParaRPr lang="es-MX" dirty="0"/>
          </a:p>
        </p:txBody>
      </p:sp>
      <p:sp>
        <p:nvSpPr>
          <p:cNvPr id="55" name="Marcador de texto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MX" sz="1800" cap="none" baseline="0"/>
            </a:lvl1pPr>
          </a:lstStyle>
          <a:p>
            <a:pPr lvl="0" rtl="0"/>
            <a:r>
              <a:rPr lang="es-ES" dirty="0"/>
              <a:t>haz clic para modificar los estilos de texto del patrón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fld id="{58FB4751-880F-D840-AAA9-3A15815CC996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18" name="Forma libre: Forma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MX"/>
            </a:defPPr>
          </a:lstStyle>
          <a:p>
            <a:pPr lvl="0" rtl="0"/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MX"/>
            </a:defPPr>
          </a:lstStyle>
          <a:p>
            <a:pPr rtl="0"/>
            <a:r>
              <a:rPr lang="es-MX"/>
              <a:t>haz clic para modificar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MX"/>
            </a:defPPr>
          </a:lstStyle>
          <a:p>
            <a:pPr lvl="0" rtl="0"/>
            <a:r>
              <a:rPr lang="es-MX" dirty="0"/>
              <a:t>Haz clic para modificar los estilos de texto del patrón</a:t>
            </a:r>
          </a:p>
          <a:p>
            <a:pPr lvl="1" rtl="0"/>
            <a:r>
              <a:rPr lang="es-MX" dirty="0"/>
              <a:t>Segundo nivel</a:t>
            </a:r>
          </a:p>
          <a:p>
            <a:pPr lvl="2" rtl="0"/>
            <a:r>
              <a:rPr lang="es-MX" dirty="0"/>
              <a:t>Tercer nivel</a:t>
            </a:r>
          </a:p>
          <a:p>
            <a:pPr lvl="3" rtl="0"/>
            <a:r>
              <a:rPr lang="es-MX" dirty="0"/>
              <a:t>Cuarto nivel</a:t>
            </a:r>
          </a:p>
          <a:p>
            <a:pPr lvl="4" rtl="0"/>
            <a:r>
              <a:rPr lang="es-MX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MX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MX"/>
              <a:t>20XX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MX"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MX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MX" sz="1400">
                <a:solidFill>
                  <a:schemeClr val="tx1"/>
                </a:solidFill>
              </a:defRPr>
            </a:lvl1pPr>
          </a:lstStyle>
          <a:p>
            <a:pPr rtl="0"/>
            <a:fld id="{58FB4751-880F-D840-AAA9-3A15815CC996}" type="slidenum">
              <a:rPr lang="es-MX" smtClean="0"/>
              <a:pPr rtl="0"/>
              <a:t>‹Nº›</a:t>
            </a:fld>
            <a:endParaRPr lang="es-MX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MX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MX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MX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MX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MX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 dirty="0"/>
              <a:t>Filosofía en la historia de la I.A.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es-MX"/>
            </a:defPPr>
          </a:lstStyle>
          <a:p>
            <a:pPr rtl="0"/>
            <a:r>
              <a:rPr lang="es-MX" dirty="0"/>
              <a:t>Angel García Báez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63CDA-D7E7-3EAF-A586-E9AE94E8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880" y="507650"/>
            <a:ext cx="6229530" cy="1325563"/>
          </a:xfrm>
        </p:spPr>
        <p:txBody>
          <a:bodyPr/>
          <a:lstStyle/>
          <a:p>
            <a:r>
              <a:rPr lang="es-MX" dirty="0">
                <a:solidFill>
                  <a:srgbClr val="0070C0"/>
                </a:solidFill>
              </a:rPr>
              <a:t>Bibliografía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0B2BE2F-3C11-FDFC-C774-E1A6AD9A5F9B}"/>
              </a:ext>
            </a:extLst>
          </p:cNvPr>
          <p:cNvSpPr txBox="1">
            <a:spLocks/>
          </p:cNvSpPr>
          <p:nvPr/>
        </p:nvSpPr>
        <p:spPr>
          <a:xfrm>
            <a:off x="1992435" y="1626891"/>
            <a:ext cx="76989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MX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MX"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MX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MX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MX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MX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MX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MX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MX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MX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Russell, S., &amp; Norvig, P. (2016). Artificial intelligence: A Modern Approach, Global Edition.</a:t>
            </a:r>
            <a:endParaRPr lang="es-MX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1220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9023-A440-76D5-630A-7C5E1660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035"/>
            <a:ext cx="6229530" cy="1325563"/>
          </a:xfrm>
        </p:spPr>
        <p:txBody>
          <a:bodyPr/>
          <a:lstStyle/>
          <a:p>
            <a:r>
              <a:rPr lang="es-MX" dirty="0">
                <a:solidFill>
                  <a:srgbClr val="0070C0"/>
                </a:solidFill>
              </a:rPr>
              <a:t>Conocimiento e Inteligencia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B9257D-5E18-6B95-CC9B-D6FDDC2A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011" y="2376494"/>
            <a:ext cx="7698933" cy="435133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¿Que nos hace pensantes?</a:t>
            </a:r>
          </a:p>
          <a:p>
            <a:pPr algn="ctr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¿Que es el conocimiento?</a:t>
            </a:r>
          </a:p>
          <a:p>
            <a:pPr algn="ctr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¿De dónde sale el conocimiento?</a:t>
            </a:r>
          </a:p>
          <a:p>
            <a:pPr algn="ctr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¿Que es la inteligencia?</a:t>
            </a:r>
          </a:p>
          <a:p>
            <a:pPr algn="ctr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¿Que es la conciencia?</a:t>
            </a:r>
          </a:p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159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9023-A440-76D5-630A-7C5E1660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035"/>
            <a:ext cx="6229530" cy="1325563"/>
          </a:xfrm>
        </p:spPr>
        <p:txBody>
          <a:bodyPr/>
          <a:lstStyle/>
          <a:p>
            <a:r>
              <a:rPr lang="es-MX" dirty="0">
                <a:solidFill>
                  <a:srgbClr val="0070C0"/>
                </a:solidFill>
              </a:rPr>
              <a:t>Lógica y Razonamiento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B9257D-5E18-6B95-CC9B-D6FDDC2A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011" y="2376494"/>
            <a:ext cx="7698933" cy="435133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Aristóteles crea un sistema de silogismos </a:t>
            </a:r>
          </a:p>
          <a:p>
            <a:pPr algn="ctr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Ramon </a:t>
            </a:r>
            <a:r>
              <a:rPr lang="es-MX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Lull</a:t>
            </a: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idea y crea un sistema de razonamiento mecánico</a:t>
            </a:r>
          </a:p>
          <a:p>
            <a:pPr algn="ctr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Leonardo Da-Vinci diseña una calculadora mecánica pero no la construye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54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9023-A440-76D5-630A-7C5E1660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035"/>
            <a:ext cx="7251032" cy="1766228"/>
          </a:xfrm>
        </p:spPr>
        <p:txBody>
          <a:bodyPr/>
          <a:lstStyle/>
          <a:p>
            <a:r>
              <a:rPr lang="es-MX" dirty="0">
                <a:solidFill>
                  <a:srgbClr val="0070C0"/>
                </a:solidFill>
              </a:rPr>
              <a:t>Sobre la existencia y el pensamiento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B9257D-5E18-6B95-CC9B-D6FDDC2A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38" y="2005263"/>
            <a:ext cx="7698933" cy="4351338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150000"/>
              </a:lnSpc>
            </a:pPr>
            <a:endParaRPr lang="es-MX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Thomas Hobbes plantea la idea de una máquina que piensa. </a:t>
            </a:r>
          </a:p>
          <a:p>
            <a:pPr algn="ctr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Se habla sobre que la mente se rige bajo un sistema de reglas lógicas.</a:t>
            </a:r>
          </a:p>
          <a:p>
            <a:pPr algn="ctr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Descartes propone la distinción entre mente y materia. Menciona que esto choca con el libre albedrio.</a:t>
            </a:r>
          </a:p>
          <a:p>
            <a:pPr algn="ctr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Propone la dualidad mente y espíritu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243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9023-A440-76D5-630A-7C5E1660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035"/>
            <a:ext cx="6229530" cy="1325563"/>
          </a:xfrm>
        </p:spPr>
        <p:txBody>
          <a:bodyPr/>
          <a:lstStyle/>
          <a:p>
            <a:r>
              <a:rPr lang="es-MX" dirty="0">
                <a:solidFill>
                  <a:srgbClr val="0070C0"/>
                </a:solidFill>
              </a:rPr>
              <a:t>Sobre el uso de una "mente"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B9257D-5E18-6B95-CC9B-D6FDDC2A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011" y="2376494"/>
            <a:ext cx="7698933" cy="435133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Surge el materialismo, esto propone que el cerebro funciona bajo leyes físicas.</a:t>
            </a:r>
          </a:p>
          <a:p>
            <a:pPr algn="ctr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Si la mente es física y puede manipular el conocimiento. ¿Como lo hace y de donde lo saca?</a:t>
            </a:r>
          </a:p>
          <a:p>
            <a:pPr algn="ctr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MX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Jhon</a:t>
            </a: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MX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decía que el conocimiento se obtiene por los sentidos (Ramanujan).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4121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A9023-A440-76D5-630A-7C5E16602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9035"/>
            <a:ext cx="6229530" cy="1325563"/>
          </a:xfrm>
        </p:spPr>
        <p:txBody>
          <a:bodyPr/>
          <a:lstStyle/>
          <a:p>
            <a:r>
              <a:rPr lang="es-MX" dirty="0">
                <a:solidFill>
                  <a:srgbClr val="0070C0"/>
                </a:solidFill>
              </a:rPr>
              <a:t>Aproximaciones mecánicas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B9257D-5E18-6B95-CC9B-D6FDDC2A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4597"/>
            <a:ext cx="8470232" cy="5054367"/>
          </a:xfrm>
        </p:spPr>
        <p:txBody>
          <a:bodyPr>
            <a:normAutofit fontScale="70000" lnSpcReduction="20000"/>
          </a:bodyPr>
          <a:lstStyle/>
          <a:p>
            <a:pPr algn="l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David Hume propone el principio de inducción.</a:t>
            </a:r>
          </a:p>
          <a:p>
            <a:pPr algn="l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Surge el positivismo y con ello la idea de que el conocimiento puede ser caracterizado por teorías lógicas conectadas.</a:t>
            </a:r>
          </a:p>
          <a:p>
            <a:pPr algn="l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Rudolf </a:t>
            </a:r>
            <a:r>
              <a:rPr lang="es-MX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Cornap</a:t>
            </a: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Carl Hempel proponen la cuantificación del grado de creencia en las oraciones lógicas.</a:t>
            </a:r>
          </a:p>
          <a:p>
            <a:pPr algn="l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Surge la idea de la mente como un proceso computacional</a:t>
            </a:r>
          </a:p>
          <a:p>
            <a:pPr algn="l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Se habla de la relación entre el conocimiento y la acción.</a:t>
            </a:r>
          </a:p>
          <a:p>
            <a:pPr algn="l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MX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Aristoteles</a:t>
            </a: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proponía que las acciones se justifican por una conexión lógica entre objetivos y conocimientos.</a:t>
            </a:r>
          </a:p>
          <a:p>
            <a:pPr algn="l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Existe una relación entre el razonar y el actuar.</a:t>
            </a:r>
          </a:p>
          <a:p>
            <a:pPr algn="l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Newell y Simón implementan el algoritmo de </a:t>
            </a:r>
            <a:r>
              <a:rPr lang="es-MX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Socrates</a:t>
            </a: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su General Problema </a:t>
            </a:r>
            <a:r>
              <a:rPr lang="es-MX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Solver</a:t>
            </a:r>
            <a:endParaRPr lang="es-MX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9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5FEA3-1DF3-9057-0D43-647EAD3F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4" y="258156"/>
            <a:ext cx="6229530" cy="1325563"/>
          </a:xfrm>
        </p:spPr>
        <p:txBody>
          <a:bodyPr/>
          <a:lstStyle/>
          <a:p>
            <a:r>
              <a:rPr lang="es-MX" dirty="0">
                <a:solidFill>
                  <a:srgbClr val="0070C0"/>
                </a:solidFill>
              </a:rPr>
              <a:t>La utilidad y el utilitarismo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C503C903-DAF9-0D4D-6162-B649D7AA5750}"/>
              </a:ext>
            </a:extLst>
          </p:cNvPr>
          <p:cNvSpPr txBox="1">
            <a:spLocks/>
          </p:cNvSpPr>
          <p:nvPr/>
        </p:nvSpPr>
        <p:spPr>
          <a:xfrm>
            <a:off x="92690" y="1445587"/>
            <a:ext cx="76989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defPPr>
              <a:defRPr lang="es-MX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MX"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MX"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MX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MX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s-MX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MX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MX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MX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MX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endParaRPr lang="es-MX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Sobre la toma de decisiones en base a objetivos</a:t>
            </a:r>
          </a:p>
          <a:p>
            <a:pPr algn="ctr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Antoine Arnal propone una fórmula para maximizar el valor monetario</a:t>
            </a:r>
          </a:p>
          <a:p>
            <a:pPr algn="ctr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Daniel Bernoulli introduce de manera más formal el concepto de utilidad.</a:t>
            </a:r>
          </a:p>
          <a:p>
            <a:pPr algn="ctr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Consideraciones éticas sobre la toma de decisiones responsables</a:t>
            </a:r>
          </a:p>
          <a:p>
            <a:pPr algn="ctr">
              <a:lnSpc>
                <a:spcPct val="150000"/>
              </a:lnSpc>
            </a:pPr>
            <a:r>
              <a:rPr lang="es-MX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MX" dirty="0">
                <a:solidFill>
                  <a:srgbClr val="002060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Maximización de la utilidad (¿En base a qué?)</a:t>
            </a:r>
            <a:endParaRPr lang="es-MX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38986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5FEA3-1DF3-9057-0D43-647EAD3F2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925" y="943955"/>
            <a:ext cx="9254150" cy="3974886"/>
          </a:xfrm>
        </p:spPr>
        <p:txBody>
          <a:bodyPr/>
          <a:lstStyle/>
          <a:p>
            <a:r>
              <a:rPr lang="es-MX" dirty="0">
                <a:solidFill>
                  <a:srgbClr val="0070C0"/>
                </a:solidFill>
                <a:highlight>
                  <a:srgbClr val="00FFFF"/>
                </a:highlight>
              </a:rPr>
              <a:t>¿Sueñan los androides con ovejas eléctricas?</a:t>
            </a:r>
          </a:p>
        </p:txBody>
      </p:sp>
    </p:spTree>
    <p:extLst>
      <p:ext uri="{BB962C8B-B14F-4D97-AF65-F5344CB8AC3E}">
        <p14:creationId xmlns:p14="http://schemas.microsoft.com/office/powerpoint/2010/main" val="93889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C45A1A9-2DF0-888E-A54D-07B309D4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925" y="943955"/>
            <a:ext cx="9254150" cy="3974886"/>
          </a:xfrm>
        </p:spPr>
        <p:txBody>
          <a:bodyPr/>
          <a:lstStyle/>
          <a:p>
            <a:r>
              <a:rPr lang="es-MX" dirty="0">
                <a:solidFill>
                  <a:srgbClr val="0070C0"/>
                </a:solidFill>
              </a:rPr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2932303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la oficina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825_TF11964407_Win32" id="{441557C9-58D6-4974-9783-586799B7FCFA}" vid="{C634C89A-0AC9-49BB-9492-EECA908E1BA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{A9AA4719-78E6-4B61-9CB2-5DE9883D3E8A}tf11964407_win32</Template>
  <TotalTime>39</TotalTime>
  <Words>415</Words>
  <Application>Microsoft Office PowerPoint</Application>
  <PresentationFormat>Panorámica</PresentationFormat>
  <Paragraphs>43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Gill Sans Nova</vt:lpstr>
      <vt:lpstr>Gill Sans Nova Light</vt:lpstr>
      <vt:lpstr>Sagona Book</vt:lpstr>
      <vt:lpstr>Times New Roman</vt:lpstr>
      <vt:lpstr>Tema de la oficina</vt:lpstr>
      <vt:lpstr>Filosofía en la historia de la I.A.</vt:lpstr>
      <vt:lpstr>Conocimiento e Inteligencia</vt:lpstr>
      <vt:lpstr>Lógica y Razonamiento</vt:lpstr>
      <vt:lpstr>Sobre la existencia y el pensamiento</vt:lpstr>
      <vt:lpstr>Sobre el uso de una "mente"</vt:lpstr>
      <vt:lpstr>Aproximaciones mecánicas</vt:lpstr>
      <vt:lpstr>La utilidad y el utilitarismo</vt:lpstr>
      <vt:lpstr>¿Sueñan los androides con ovejas eléctricas?</vt:lpstr>
      <vt:lpstr>Gracias por su atención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GARCIA BAEZ ANGEL</dc:creator>
  <cp:lastModifiedBy>GARCIA BAEZ ANGEL</cp:lastModifiedBy>
  <cp:revision>1</cp:revision>
  <dcterms:created xsi:type="dcterms:W3CDTF">2024-08-30T15:18:03Z</dcterms:created>
  <dcterms:modified xsi:type="dcterms:W3CDTF">2024-08-30T15:57:42Z</dcterms:modified>
</cp:coreProperties>
</file>