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
  </p:notesMasterIdLst>
  <p:sldIdLst>
    <p:sldId id="258" r:id="rId2"/>
  </p:sldIdLst>
  <p:sldSz cx="28800425"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6BA8"/>
    <a:srgbClr val="7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6000" autoAdjust="0"/>
    <p:restoredTop sz="93980" autoAdjust="0"/>
  </p:normalViewPr>
  <p:slideViewPr>
    <p:cSldViewPr snapToGrid="0">
      <p:cViewPr varScale="1">
        <p:scale>
          <a:sx n="12" d="100"/>
          <a:sy n="12" d="100"/>
        </p:scale>
        <p:origin x="3202"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841AC7-37F7-49E2-AA10-734408024BFC}"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s-MX"/>
        </a:p>
      </dgm:t>
    </dgm:pt>
    <dgm:pt modelId="{ED80C3D3-B6B6-4DEC-8C36-2EADF5B92C1E}">
      <dgm:prSet phldrT="[Texto]" custT="1"/>
      <dgm:spPr/>
      <dgm:t>
        <a:bodyPr/>
        <a:lstStyle/>
        <a:p>
          <a:pPr algn="ctr"/>
          <a:r>
            <a:rPr lang="es-MX" sz="4000" dirty="0">
              <a:latin typeface="Times New Roman" panose="02020603050405020304" pitchFamily="18" charset="0"/>
              <a:cs typeface="Times New Roman" panose="02020603050405020304" pitchFamily="18" charset="0"/>
            </a:rPr>
            <a:t>Exploración de los datos</a:t>
          </a:r>
        </a:p>
      </dgm:t>
    </dgm:pt>
    <dgm:pt modelId="{94B359DC-8D6E-4D69-B8D4-439AFAE71E53}" type="parTrans" cxnId="{80274BF4-34C0-48C2-9450-C3E34F564852}">
      <dgm:prSet/>
      <dgm:spPr/>
      <dgm:t>
        <a:bodyPr/>
        <a:lstStyle/>
        <a:p>
          <a:endParaRPr lang="es-MX"/>
        </a:p>
      </dgm:t>
    </dgm:pt>
    <dgm:pt modelId="{70A7F6C4-C84A-4D61-AE37-B4963DFC4BC1}" type="sibTrans" cxnId="{80274BF4-34C0-48C2-9450-C3E34F564852}">
      <dgm:prSet/>
      <dgm:spPr/>
      <dgm:t>
        <a:bodyPr/>
        <a:lstStyle/>
        <a:p>
          <a:endParaRPr lang="es-MX"/>
        </a:p>
      </dgm:t>
    </dgm:pt>
    <dgm:pt modelId="{9C642272-5057-4A90-8722-815759D695E6}">
      <dgm:prSet phldrT="[Texto]" custT="1"/>
      <dgm:spPr/>
      <dgm:t>
        <a:bodyPr/>
        <a:lstStyle/>
        <a:p>
          <a:pPr algn="ctr"/>
          <a:r>
            <a:rPr lang="es-MX" sz="4000" dirty="0">
              <a:latin typeface="Times New Roman" panose="02020603050405020304" pitchFamily="18" charset="0"/>
              <a:cs typeface="Times New Roman" panose="02020603050405020304" pitchFamily="18" charset="0"/>
            </a:rPr>
            <a:t>Identificar datos outliers y elaborar el conjunto de prueba y entrenamiento.</a:t>
          </a:r>
        </a:p>
      </dgm:t>
    </dgm:pt>
    <dgm:pt modelId="{4B1906D3-835B-4E5F-9053-0C7F4E187885}" type="parTrans" cxnId="{55906252-635A-42EB-BAD3-ED5843D308EF}">
      <dgm:prSet/>
      <dgm:spPr/>
      <dgm:t>
        <a:bodyPr/>
        <a:lstStyle/>
        <a:p>
          <a:endParaRPr lang="es-MX"/>
        </a:p>
      </dgm:t>
    </dgm:pt>
    <dgm:pt modelId="{08C1BB14-5836-42D3-97A8-E55A3A3683A6}" type="sibTrans" cxnId="{55906252-635A-42EB-BAD3-ED5843D308EF}">
      <dgm:prSet/>
      <dgm:spPr/>
      <dgm:t>
        <a:bodyPr/>
        <a:lstStyle/>
        <a:p>
          <a:endParaRPr lang="es-MX"/>
        </a:p>
      </dgm:t>
    </dgm:pt>
    <dgm:pt modelId="{3889B701-3310-4928-A7CD-EAB392AA611C}">
      <dgm:prSet phldrT="[Texto]" custT="1"/>
      <dgm:spPr/>
      <dgm:t>
        <a:bodyPr/>
        <a:lstStyle/>
        <a:p>
          <a:pPr algn="ctr"/>
          <a:r>
            <a:rPr lang="es-MX" sz="4000" kern="1200">
              <a:latin typeface="Times New Roman" panose="02020603050405020304" pitchFamily="18" charset="0"/>
              <a:cs typeface="Times New Roman" panose="02020603050405020304" pitchFamily="18" charset="0"/>
            </a:rPr>
            <a:t>Implementación del algoritmo genético con 4 diferentes mutaciones</a:t>
          </a:r>
          <a:endParaRPr lang="es-MX" sz="4000" kern="1200" dirty="0">
            <a:latin typeface="Times New Roman" panose="02020603050405020304" pitchFamily="18" charset="0"/>
            <a:ea typeface="+mn-ea"/>
            <a:cs typeface="Times New Roman" panose="02020603050405020304" pitchFamily="18" charset="0"/>
          </a:endParaRPr>
        </a:p>
      </dgm:t>
    </dgm:pt>
    <dgm:pt modelId="{85B9F62F-2FC9-4715-9919-95C570B5E4DC}" type="parTrans" cxnId="{1832A313-37CF-4765-9BDA-A3065BF72F7A}">
      <dgm:prSet/>
      <dgm:spPr/>
      <dgm:t>
        <a:bodyPr/>
        <a:lstStyle/>
        <a:p>
          <a:endParaRPr lang="es-MX"/>
        </a:p>
      </dgm:t>
    </dgm:pt>
    <dgm:pt modelId="{1A98EAA2-B73A-4BEB-8F8F-3C6265E9CD23}" type="sibTrans" cxnId="{1832A313-37CF-4765-9BDA-A3065BF72F7A}">
      <dgm:prSet/>
      <dgm:spPr/>
      <dgm:t>
        <a:bodyPr/>
        <a:lstStyle/>
        <a:p>
          <a:endParaRPr lang="es-MX"/>
        </a:p>
      </dgm:t>
    </dgm:pt>
    <dgm:pt modelId="{7C02C7D2-1924-4DC8-BC9D-8EE37E2D5938}">
      <dgm:prSet phldrT="[Texto]" custT="1"/>
      <dgm:spPr/>
      <dgm:t>
        <a:bodyPr/>
        <a:lstStyle/>
        <a:p>
          <a:pPr algn="ctr"/>
          <a:r>
            <a:rPr lang="es-MX" sz="4400" dirty="0">
              <a:latin typeface="Times New Roman" panose="02020603050405020304" pitchFamily="18" charset="0"/>
              <a:cs typeface="Times New Roman" panose="02020603050405020304" pitchFamily="18" charset="0"/>
            </a:rPr>
            <a:t>Evaluación de los modelos</a:t>
          </a:r>
        </a:p>
      </dgm:t>
    </dgm:pt>
    <dgm:pt modelId="{1C8911CE-9E04-464F-9C2F-B2C075B9E281}" type="parTrans" cxnId="{0CC88A3C-80A7-4A5F-BA74-73804885BD86}">
      <dgm:prSet/>
      <dgm:spPr/>
      <dgm:t>
        <a:bodyPr/>
        <a:lstStyle/>
        <a:p>
          <a:endParaRPr lang="es-MX"/>
        </a:p>
      </dgm:t>
    </dgm:pt>
    <dgm:pt modelId="{CF3577A2-F149-4D85-8D09-2B69FA1213E5}" type="sibTrans" cxnId="{0CC88A3C-80A7-4A5F-BA74-73804885BD86}">
      <dgm:prSet/>
      <dgm:spPr/>
      <dgm:t>
        <a:bodyPr/>
        <a:lstStyle/>
        <a:p>
          <a:endParaRPr lang="es-MX"/>
        </a:p>
      </dgm:t>
    </dgm:pt>
    <dgm:pt modelId="{3846E68C-9B39-4F00-BFF6-2BA351924A76}" type="pres">
      <dgm:prSet presAssocID="{48841AC7-37F7-49E2-AA10-734408024BFC}" presName="Name0" presStyleCnt="0">
        <dgm:presLayoutVars>
          <dgm:chMax val="7"/>
          <dgm:chPref val="7"/>
          <dgm:dir/>
        </dgm:presLayoutVars>
      </dgm:prSet>
      <dgm:spPr/>
    </dgm:pt>
    <dgm:pt modelId="{E2817E1B-7FDE-4270-BC62-D2DE7B47F25B}" type="pres">
      <dgm:prSet presAssocID="{48841AC7-37F7-49E2-AA10-734408024BFC}" presName="Name1" presStyleCnt="0"/>
      <dgm:spPr/>
    </dgm:pt>
    <dgm:pt modelId="{9F0AFF8F-7193-4559-B216-4F04B7A7527D}" type="pres">
      <dgm:prSet presAssocID="{48841AC7-37F7-49E2-AA10-734408024BFC}" presName="cycle" presStyleCnt="0"/>
      <dgm:spPr/>
    </dgm:pt>
    <dgm:pt modelId="{62BB56F5-0D8E-4F88-80FB-49C30D9C9165}" type="pres">
      <dgm:prSet presAssocID="{48841AC7-37F7-49E2-AA10-734408024BFC}" presName="srcNode" presStyleLbl="node1" presStyleIdx="0" presStyleCnt="4"/>
      <dgm:spPr/>
    </dgm:pt>
    <dgm:pt modelId="{53B74B37-362E-496F-881E-7771C6B6D5A6}" type="pres">
      <dgm:prSet presAssocID="{48841AC7-37F7-49E2-AA10-734408024BFC}" presName="conn" presStyleLbl="parChTrans1D2" presStyleIdx="0" presStyleCnt="1"/>
      <dgm:spPr/>
    </dgm:pt>
    <dgm:pt modelId="{923EAB5F-6688-4D48-A450-A836CA601875}" type="pres">
      <dgm:prSet presAssocID="{48841AC7-37F7-49E2-AA10-734408024BFC}" presName="extraNode" presStyleLbl="node1" presStyleIdx="0" presStyleCnt="4"/>
      <dgm:spPr/>
    </dgm:pt>
    <dgm:pt modelId="{076FF803-C2A4-4730-9758-5C45407395C8}" type="pres">
      <dgm:prSet presAssocID="{48841AC7-37F7-49E2-AA10-734408024BFC}" presName="dstNode" presStyleLbl="node1" presStyleIdx="0" presStyleCnt="4"/>
      <dgm:spPr/>
    </dgm:pt>
    <dgm:pt modelId="{8CAB6101-3E9A-4895-B8B0-97005ED1E1F7}" type="pres">
      <dgm:prSet presAssocID="{ED80C3D3-B6B6-4DEC-8C36-2EADF5B92C1E}" presName="text_1" presStyleLbl="node1" presStyleIdx="0" presStyleCnt="4">
        <dgm:presLayoutVars>
          <dgm:bulletEnabled val="1"/>
        </dgm:presLayoutVars>
      </dgm:prSet>
      <dgm:spPr/>
    </dgm:pt>
    <dgm:pt modelId="{665600B0-2AED-4FD7-98E8-287B97E24C07}" type="pres">
      <dgm:prSet presAssocID="{ED80C3D3-B6B6-4DEC-8C36-2EADF5B92C1E}" presName="accent_1" presStyleCnt="0"/>
      <dgm:spPr/>
    </dgm:pt>
    <dgm:pt modelId="{12701136-722C-44D6-8F39-76B68033BB87}" type="pres">
      <dgm:prSet presAssocID="{ED80C3D3-B6B6-4DEC-8C36-2EADF5B92C1E}" presName="accentRepeatNode" presStyleLbl="solidFgAcc1" presStyleIdx="0" presStyleCnt="4"/>
      <dgm:spPr/>
    </dgm:pt>
    <dgm:pt modelId="{ED30D897-7B11-478F-A62E-BAB6A1C1B6E0}" type="pres">
      <dgm:prSet presAssocID="{9C642272-5057-4A90-8722-815759D695E6}" presName="text_2" presStyleLbl="node1" presStyleIdx="1" presStyleCnt="4">
        <dgm:presLayoutVars>
          <dgm:bulletEnabled val="1"/>
        </dgm:presLayoutVars>
      </dgm:prSet>
      <dgm:spPr/>
    </dgm:pt>
    <dgm:pt modelId="{35504930-6E96-4768-B58B-11BE81A70FB2}" type="pres">
      <dgm:prSet presAssocID="{9C642272-5057-4A90-8722-815759D695E6}" presName="accent_2" presStyleCnt="0"/>
      <dgm:spPr/>
    </dgm:pt>
    <dgm:pt modelId="{4C753788-D16D-4D19-8CA8-EE071FB330E4}" type="pres">
      <dgm:prSet presAssocID="{9C642272-5057-4A90-8722-815759D695E6}" presName="accentRepeatNode" presStyleLbl="solidFgAcc1" presStyleIdx="1" presStyleCnt="4"/>
      <dgm:spPr/>
    </dgm:pt>
    <dgm:pt modelId="{78D15456-4D3A-4348-AAF9-71241BFDFCF3}" type="pres">
      <dgm:prSet presAssocID="{3889B701-3310-4928-A7CD-EAB392AA611C}" presName="text_3" presStyleLbl="node1" presStyleIdx="2" presStyleCnt="4">
        <dgm:presLayoutVars>
          <dgm:bulletEnabled val="1"/>
        </dgm:presLayoutVars>
      </dgm:prSet>
      <dgm:spPr/>
    </dgm:pt>
    <dgm:pt modelId="{245EB259-8D4F-4CC0-9326-E88159B9965A}" type="pres">
      <dgm:prSet presAssocID="{3889B701-3310-4928-A7CD-EAB392AA611C}" presName="accent_3" presStyleCnt="0"/>
      <dgm:spPr/>
    </dgm:pt>
    <dgm:pt modelId="{C8A68C0A-C2DF-4722-AC55-C88221779F7A}" type="pres">
      <dgm:prSet presAssocID="{3889B701-3310-4928-A7CD-EAB392AA611C}" presName="accentRepeatNode" presStyleLbl="solidFgAcc1" presStyleIdx="2" presStyleCnt="4"/>
      <dgm:spPr/>
    </dgm:pt>
    <dgm:pt modelId="{67452FAF-967B-497F-A34B-B5DFB35C9C69}" type="pres">
      <dgm:prSet presAssocID="{7C02C7D2-1924-4DC8-BC9D-8EE37E2D5938}" presName="text_4" presStyleLbl="node1" presStyleIdx="3" presStyleCnt="4">
        <dgm:presLayoutVars>
          <dgm:bulletEnabled val="1"/>
        </dgm:presLayoutVars>
      </dgm:prSet>
      <dgm:spPr/>
    </dgm:pt>
    <dgm:pt modelId="{B4F5F3FE-9037-4066-B331-360F0B60A6B9}" type="pres">
      <dgm:prSet presAssocID="{7C02C7D2-1924-4DC8-BC9D-8EE37E2D5938}" presName="accent_4" presStyleCnt="0"/>
      <dgm:spPr/>
    </dgm:pt>
    <dgm:pt modelId="{7C6BB4AA-A140-489C-927B-08994C009997}" type="pres">
      <dgm:prSet presAssocID="{7C02C7D2-1924-4DC8-BC9D-8EE37E2D5938}" presName="accentRepeatNode" presStyleLbl="solidFgAcc1" presStyleIdx="3" presStyleCnt="4"/>
      <dgm:spPr/>
    </dgm:pt>
  </dgm:ptLst>
  <dgm:cxnLst>
    <dgm:cxn modelId="{1832A313-37CF-4765-9BDA-A3065BF72F7A}" srcId="{48841AC7-37F7-49E2-AA10-734408024BFC}" destId="{3889B701-3310-4928-A7CD-EAB392AA611C}" srcOrd="2" destOrd="0" parTransId="{85B9F62F-2FC9-4715-9919-95C570B5E4DC}" sibTransId="{1A98EAA2-B73A-4BEB-8F8F-3C6265E9CD23}"/>
    <dgm:cxn modelId="{4865802F-9E3A-46AE-B271-C53D9045CB70}" type="presOf" srcId="{3889B701-3310-4928-A7CD-EAB392AA611C}" destId="{78D15456-4D3A-4348-AAF9-71241BFDFCF3}" srcOrd="0" destOrd="0" presId="urn:microsoft.com/office/officeart/2008/layout/VerticalCurvedList"/>
    <dgm:cxn modelId="{0CC88A3C-80A7-4A5F-BA74-73804885BD86}" srcId="{48841AC7-37F7-49E2-AA10-734408024BFC}" destId="{7C02C7D2-1924-4DC8-BC9D-8EE37E2D5938}" srcOrd="3" destOrd="0" parTransId="{1C8911CE-9E04-464F-9C2F-B2C075B9E281}" sibTransId="{CF3577A2-F149-4D85-8D09-2B69FA1213E5}"/>
    <dgm:cxn modelId="{55906252-635A-42EB-BAD3-ED5843D308EF}" srcId="{48841AC7-37F7-49E2-AA10-734408024BFC}" destId="{9C642272-5057-4A90-8722-815759D695E6}" srcOrd="1" destOrd="0" parTransId="{4B1906D3-835B-4E5F-9053-0C7F4E187885}" sibTransId="{08C1BB14-5836-42D3-97A8-E55A3A3683A6}"/>
    <dgm:cxn modelId="{F7034378-95F8-49E9-806E-7139C68C9B42}" type="presOf" srcId="{9C642272-5057-4A90-8722-815759D695E6}" destId="{ED30D897-7B11-478F-A62E-BAB6A1C1B6E0}" srcOrd="0" destOrd="0" presId="urn:microsoft.com/office/officeart/2008/layout/VerticalCurvedList"/>
    <dgm:cxn modelId="{3A1EA57D-1DB0-4DBB-A4F5-17442D709CC6}" type="presOf" srcId="{70A7F6C4-C84A-4D61-AE37-B4963DFC4BC1}" destId="{53B74B37-362E-496F-881E-7771C6B6D5A6}" srcOrd="0" destOrd="0" presId="urn:microsoft.com/office/officeart/2008/layout/VerticalCurvedList"/>
    <dgm:cxn modelId="{1A91848B-2660-4951-9E28-4950CF489018}" type="presOf" srcId="{7C02C7D2-1924-4DC8-BC9D-8EE37E2D5938}" destId="{67452FAF-967B-497F-A34B-B5DFB35C9C69}" srcOrd="0" destOrd="0" presId="urn:microsoft.com/office/officeart/2008/layout/VerticalCurvedList"/>
    <dgm:cxn modelId="{EB92EC91-C4D9-45FF-8C62-EA37009DF198}" type="presOf" srcId="{ED80C3D3-B6B6-4DEC-8C36-2EADF5B92C1E}" destId="{8CAB6101-3E9A-4895-B8B0-97005ED1E1F7}" srcOrd="0" destOrd="0" presId="urn:microsoft.com/office/officeart/2008/layout/VerticalCurvedList"/>
    <dgm:cxn modelId="{8106EE95-6284-48A8-A33D-777ACDD9447A}" type="presOf" srcId="{48841AC7-37F7-49E2-AA10-734408024BFC}" destId="{3846E68C-9B39-4F00-BFF6-2BA351924A76}" srcOrd="0" destOrd="0" presId="urn:microsoft.com/office/officeart/2008/layout/VerticalCurvedList"/>
    <dgm:cxn modelId="{80274BF4-34C0-48C2-9450-C3E34F564852}" srcId="{48841AC7-37F7-49E2-AA10-734408024BFC}" destId="{ED80C3D3-B6B6-4DEC-8C36-2EADF5B92C1E}" srcOrd="0" destOrd="0" parTransId="{94B359DC-8D6E-4D69-B8D4-439AFAE71E53}" sibTransId="{70A7F6C4-C84A-4D61-AE37-B4963DFC4BC1}"/>
    <dgm:cxn modelId="{58A57C36-FF1A-4351-8889-0650FC2288C7}" type="presParOf" srcId="{3846E68C-9B39-4F00-BFF6-2BA351924A76}" destId="{E2817E1B-7FDE-4270-BC62-D2DE7B47F25B}" srcOrd="0" destOrd="0" presId="urn:microsoft.com/office/officeart/2008/layout/VerticalCurvedList"/>
    <dgm:cxn modelId="{76229E26-EA35-4349-9311-0EE02C96D4C4}" type="presParOf" srcId="{E2817E1B-7FDE-4270-BC62-D2DE7B47F25B}" destId="{9F0AFF8F-7193-4559-B216-4F04B7A7527D}" srcOrd="0" destOrd="0" presId="urn:microsoft.com/office/officeart/2008/layout/VerticalCurvedList"/>
    <dgm:cxn modelId="{10D364E7-ED36-479D-B723-DADA52402D7B}" type="presParOf" srcId="{9F0AFF8F-7193-4559-B216-4F04B7A7527D}" destId="{62BB56F5-0D8E-4F88-80FB-49C30D9C9165}" srcOrd="0" destOrd="0" presId="urn:microsoft.com/office/officeart/2008/layout/VerticalCurvedList"/>
    <dgm:cxn modelId="{72FEBB5A-E5F5-4343-9893-DE3987D99F1C}" type="presParOf" srcId="{9F0AFF8F-7193-4559-B216-4F04B7A7527D}" destId="{53B74B37-362E-496F-881E-7771C6B6D5A6}" srcOrd="1" destOrd="0" presId="urn:microsoft.com/office/officeart/2008/layout/VerticalCurvedList"/>
    <dgm:cxn modelId="{8638DD65-D62C-4776-BF95-417641F1C884}" type="presParOf" srcId="{9F0AFF8F-7193-4559-B216-4F04B7A7527D}" destId="{923EAB5F-6688-4D48-A450-A836CA601875}" srcOrd="2" destOrd="0" presId="urn:microsoft.com/office/officeart/2008/layout/VerticalCurvedList"/>
    <dgm:cxn modelId="{DF97D4DD-95BE-457E-A028-4398264D74DB}" type="presParOf" srcId="{9F0AFF8F-7193-4559-B216-4F04B7A7527D}" destId="{076FF803-C2A4-4730-9758-5C45407395C8}" srcOrd="3" destOrd="0" presId="urn:microsoft.com/office/officeart/2008/layout/VerticalCurvedList"/>
    <dgm:cxn modelId="{FE577551-C8E3-4023-926B-706E68EF2E14}" type="presParOf" srcId="{E2817E1B-7FDE-4270-BC62-D2DE7B47F25B}" destId="{8CAB6101-3E9A-4895-B8B0-97005ED1E1F7}" srcOrd="1" destOrd="0" presId="urn:microsoft.com/office/officeart/2008/layout/VerticalCurvedList"/>
    <dgm:cxn modelId="{E80422EB-ED87-43EC-B16A-649E79F736B4}" type="presParOf" srcId="{E2817E1B-7FDE-4270-BC62-D2DE7B47F25B}" destId="{665600B0-2AED-4FD7-98E8-287B97E24C07}" srcOrd="2" destOrd="0" presId="urn:microsoft.com/office/officeart/2008/layout/VerticalCurvedList"/>
    <dgm:cxn modelId="{C453A2AF-4ECD-457F-85E1-8850ED70A32A}" type="presParOf" srcId="{665600B0-2AED-4FD7-98E8-287B97E24C07}" destId="{12701136-722C-44D6-8F39-76B68033BB87}" srcOrd="0" destOrd="0" presId="urn:microsoft.com/office/officeart/2008/layout/VerticalCurvedList"/>
    <dgm:cxn modelId="{09EDD046-9E37-4AF4-B67B-7FEA05B4CD4D}" type="presParOf" srcId="{E2817E1B-7FDE-4270-BC62-D2DE7B47F25B}" destId="{ED30D897-7B11-478F-A62E-BAB6A1C1B6E0}" srcOrd="3" destOrd="0" presId="urn:microsoft.com/office/officeart/2008/layout/VerticalCurvedList"/>
    <dgm:cxn modelId="{92FE1146-6361-4386-8763-63AA529CB201}" type="presParOf" srcId="{E2817E1B-7FDE-4270-BC62-D2DE7B47F25B}" destId="{35504930-6E96-4768-B58B-11BE81A70FB2}" srcOrd="4" destOrd="0" presId="urn:microsoft.com/office/officeart/2008/layout/VerticalCurvedList"/>
    <dgm:cxn modelId="{8BEEAF39-1E0E-47EF-A5B6-CFE122D6909A}" type="presParOf" srcId="{35504930-6E96-4768-B58B-11BE81A70FB2}" destId="{4C753788-D16D-4D19-8CA8-EE071FB330E4}" srcOrd="0" destOrd="0" presId="urn:microsoft.com/office/officeart/2008/layout/VerticalCurvedList"/>
    <dgm:cxn modelId="{47CC8057-3A85-4649-881F-AB3EA6700EFE}" type="presParOf" srcId="{E2817E1B-7FDE-4270-BC62-D2DE7B47F25B}" destId="{78D15456-4D3A-4348-AAF9-71241BFDFCF3}" srcOrd="5" destOrd="0" presId="urn:microsoft.com/office/officeart/2008/layout/VerticalCurvedList"/>
    <dgm:cxn modelId="{8E50C666-69E5-4960-B6B6-6B6695189CF3}" type="presParOf" srcId="{E2817E1B-7FDE-4270-BC62-D2DE7B47F25B}" destId="{245EB259-8D4F-4CC0-9326-E88159B9965A}" srcOrd="6" destOrd="0" presId="urn:microsoft.com/office/officeart/2008/layout/VerticalCurvedList"/>
    <dgm:cxn modelId="{D50726C6-0DAD-41AD-BD62-BEBC7D688766}" type="presParOf" srcId="{245EB259-8D4F-4CC0-9326-E88159B9965A}" destId="{C8A68C0A-C2DF-4722-AC55-C88221779F7A}" srcOrd="0" destOrd="0" presId="urn:microsoft.com/office/officeart/2008/layout/VerticalCurvedList"/>
    <dgm:cxn modelId="{4C365ED0-D7F2-49F0-AE30-9CBF82154BFE}" type="presParOf" srcId="{E2817E1B-7FDE-4270-BC62-D2DE7B47F25B}" destId="{67452FAF-967B-497F-A34B-B5DFB35C9C69}" srcOrd="7" destOrd="0" presId="urn:microsoft.com/office/officeart/2008/layout/VerticalCurvedList"/>
    <dgm:cxn modelId="{B912A7B2-7479-4818-AAD3-8FD74E6107A1}" type="presParOf" srcId="{E2817E1B-7FDE-4270-BC62-D2DE7B47F25B}" destId="{B4F5F3FE-9037-4066-B331-360F0B60A6B9}" srcOrd="8" destOrd="0" presId="urn:microsoft.com/office/officeart/2008/layout/VerticalCurvedList"/>
    <dgm:cxn modelId="{0188226F-5747-4290-8963-1167B725380D}" type="presParOf" srcId="{B4F5F3FE-9037-4066-B331-360F0B60A6B9}" destId="{7C6BB4AA-A140-489C-927B-08994C009997}"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74B37-362E-496F-881E-7771C6B6D5A6}">
      <dsp:nvSpPr>
        <dsp:cNvPr id="0" name=""/>
        <dsp:cNvSpPr/>
      </dsp:nvSpPr>
      <dsp:spPr>
        <a:xfrm>
          <a:off x="-9591340" y="-1464085"/>
          <a:ext cx="11408897" cy="11408897"/>
        </a:xfrm>
        <a:prstGeom prst="blockArc">
          <a:avLst>
            <a:gd name="adj1" fmla="val 18900000"/>
            <a:gd name="adj2" fmla="val 2700000"/>
            <a:gd name="adj3" fmla="val 189"/>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AB6101-3E9A-4895-B8B0-97005ED1E1F7}">
      <dsp:nvSpPr>
        <dsp:cNvPr id="0" name=""/>
        <dsp:cNvSpPr/>
      </dsp:nvSpPr>
      <dsp:spPr>
        <a:xfrm>
          <a:off x="950412" y="651998"/>
          <a:ext cx="10392789" cy="1304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5586" tIns="101600" rIns="101600" bIns="101600" numCol="1" spcCol="1270" anchor="ctr" anchorCtr="0">
          <a:noAutofit/>
        </a:bodyPr>
        <a:lstStyle/>
        <a:p>
          <a:pPr marL="0" lvl="0" indent="0" algn="ctr" defTabSz="1778000">
            <a:lnSpc>
              <a:spcPct val="90000"/>
            </a:lnSpc>
            <a:spcBef>
              <a:spcPct val="0"/>
            </a:spcBef>
            <a:spcAft>
              <a:spcPct val="35000"/>
            </a:spcAft>
            <a:buNone/>
          </a:pPr>
          <a:r>
            <a:rPr lang="es-MX" sz="4000" kern="1200" dirty="0">
              <a:latin typeface="Times New Roman" panose="02020603050405020304" pitchFamily="18" charset="0"/>
              <a:cs typeface="Times New Roman" panose="02020603050405020304" pitchFamily="18" charset="0"/>
            </a:rPr>
            <a:t>Exploración de los datos</a:t>
          </a:r>
        </a:p>
      </dsp:txBody>
      <dsp:txXfrm>
        <a:off x="950412" y="651998"/>
        <a:ext cx="10392789" cy="1304675"/>
      </dsp:txXfrm>
    </dsp:sp>
    <dsp:sp modelId="{12701136-722C-44D6-8F39-76B68033BB87}">
      <dsp:nvSpPr>
        <dsp:cNvPr id="0" name=""/>
        <dsp:cNvSpPr/>
      </dsp:nvSpPr>
      <dsp:spPr>
        <a:xfrm>
          <a:off x="134990" y="488913"/>
          <a:ext cx="1630843" cy="163084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30D897-7B11-478F-A62E-BAB6A1C1B6E0}">
      <dsp:nvSpPr>
        <dsp:cNvPr id="0" name=""/>
        <dsp:cNvSpPr/>
      </dsp:nvSpPr>
      <dsp:spPr>
        <a:xfrm>
          <a:off x="1698412" y="2609350"/>
          <a:ext cx="9644789" cy="1304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5586" tIns="101600" rIns="101600" bIns="101600" numCol="1" spcCol="1270" anchor="ctr" anchorCtr="0">
          <a:noAutofit/>
        </a:bodyPr>
        <a:lstStyle/>
        <a:p>
          <a:pPr marL="0" lvl="0" indent="0" algn="ctr" defTabSz="1778000">
            <a:lnSpc>
              <a:spcPct val="90000"/>
            </a:lnSpc>
            <a:spcBef>
              <a:spcPct val="0"/>
            </a:spcBef>
            <a:spcAft>
              <a:spcPct val="35000"/>
            </a:spcAft>
            <a:buNone/>
          </a:pPr>
          <a:r>
            <a:rPr lang="es-MX" sz="4000" kern="1200" dirty="0">
              <a:latin typeface="Times New Roman" panose="02020603050405020304" pitchFamily="18" charset="0"/>
              <a:cs typeface="Times New Roman" panose="02020603050405020304" pitchFamily="18" charset="0"/>
            </a:rPr>
            <a:t>Identificar datos outliers y elaborar el conjunto de prueba y entrenamiento.</a:t>
          </a:r>
        </a:p>
      </dsp:txBody>
      <dsp:txXfrm>
        <a:off x="1698412" y="2609350"/>
        <a:ext cx="9644789" cy="1304675"/>
      </dsp:txXfrm>
    </dsp:sp>
    <dsp:sp modelId="{4C753788-D16D-4D19-8CA8-EE071FB330E4}">
      <dsp:nvSpPr>
        <dsp:cNvPr id="0" name=""/>
        <dsp:cNvSpPr/>
      </dsp:nvSpPr>
      <dsp:spPr>
        <a:xfrm>
          <a:off x="882990" y="2446265"/>
          <a:ext cx="1630843" cy="163084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D15456-4D3A-4348-AAF9-71241BFDFCF3}">
      <dsp:nvSpPr>
        <dsp:cNvPr id="0" name=""/>
        <dsp:cNvSpPr/>
      </dsp:nvSpPr>
      <dsp:spPr>
        <a:xfrm>
          <a:off x="1698412" y="4566701"/>
          <a:ext cx="9644789" cy="1304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5586" tIns="101600" rIns="101600" bIns="101600" numCol="1" spcCol="1270" anchor="ctr" anchorCtr="0">
          <a:noAutofit/>
        </a:bodyPr>
        <a:lstStyle/>
        <a:p>
          <a:pPr marL="0" lvl="0" indent="0" algn="ctr" defTabSz="1778000">
            <a:lnSpc>
              <a:spcPct val="90000"/>
            </a:lnSpc>
            <a:spcBef>
              <a:spcPct val="0"/>
            </a:spcBef>
            <a:spcAft>
              <a:spcPct val="35000"/>
            </a:spcAft>
            <a:buNone/>
          </a:pPr>
          <a:r>
            <a:rPr lang="es-MX" sz="4000" kern="1200">
              <a:latin typeface="Times New Roman" panose="02020603050405020304" pitchFamily="18" charset="0"/>
              <a:cs typeface="Times New Roman" panose="02020603050405020304" pitchFamily="18" charset="0"/>
            </a:rPr>
            <a:t>Implementación del algoritmo genético con 4 diferentes mutaciones</a:t>
          </a:r>
          <a:endParaRPr lang="es-MX" sz="4000" kern="1200" dirty="0">
            <a:latin typeface="Times New Roman" panose="02020603050405020304" pitchFamily="18" charset="0"/>
            <a:ea typeface="+mn-ea"/>
            <a:cs typeface="Times New Roman" panose="02020603050405020304" pitchFamily="18" charset="0"/>
          </a:endParaRPr>
        </a:p>
      </dsp:txBody>
      <dsp:txXfrm>
        <a:off x="1698412" y="4566701"/>
        <a:ext cx="9644789" cy="1304675"/>
      </dsp:txXfrm>
    </dsp:sp>
    <dsp:sp modelId="{C8A68C0A-C2DF-4722-AC55-C88221779F7A}">
      <dsp:nvSpPr>
        <dsp:cNvPr id="0" name=""/>
        <dsp:cNvSpPr/>
      </dsp:nvSpPr>
      <dsp:spPr>
        <a:xfrm>
          <a:off x="882990" y="4403617"/>
          <a:ext cx="1630843" cy="163084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452FAF-967B-497F-A34B-B5DFB35C9C69}">
      <dsp:nvSpPr>
        <dsp:cNvPr id="0" name=""/>
        <dsp:cNvSpPr/>
      </dsp:nvSpPr>
      <dsp:spPr>
        <a:xfrm>
          <a:off x="950412" y="6524053"/>
          <a:ext cx="10392789" cy="1304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5586" tIns="111760" rIns="111760" bIns="111760" numCol="1" spcCol="1270" anchor="ctr" anchorCtr="0">
          <a:noAutofit/>
        </a:bodyPr>
        <a:lstStyle/>
        <a:p>
          <a:pPr marL="0" lvl="0" indent="0" algn="ctr" defTabSz="1955800">
            <a:lnSpc>
              <a:spcPct val="90000"/>
            </a:lnSpc>
            <a:spcBef>
              <a:spcPct val="0"/>
            </a:spcBef>
            <a:spcAft>
              <a:spcPct val="35000"/>
            </a:spcAft>
            <a:buNone/>
          </a:pPr>
          <a:r>
            <a:rPr lang="es-MX" sz="4400" kern="1200" dirty="0">
              <a:latin typeface="Times New Roman" panose="02020603050405020304" pitchFamily="18" charset="0"/>
              <a:cs typeface="Times New Roman" panose="02020603050405020304" pitchFamily="18" charset="0"/>
            </a:rPr>
            <a:t>Evaluación de los modelos</a:t>
          </a:r>
        </a:p>
      </dsp:txBody>
      <dsp:txXfrm>
        <a:off x="950412" y="6524053"/>
        <a:ext cx="10392789" cy="1304675"/>
      </dsp:txXfrm>
    </dsp:sp>
    <dsp:sp modelId="{7C6BB4AA-A140-489C-927B-08994C009997}">
      <dsp:nvSpPr>
        <dsp:cNvPr id="0" name=""/>
        <dsp:cNvSpPr/>
      </dsp:nvSpPr>
      <dsp:spPr>
        <a:xfrm>
          <a:off x="134990" y="6360969"/>
          <a:ext cx="1630843" cy="163084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35518-A837-4178-B300-D0F3A975964E}" type="datetimeFigureOut">
              <a:rPr lang="es-MX" smtClean="0"/>
              <a:t>12/05/2025</a:t>
            </a:fld>
            <a:endParaRPr lang="es-MX"/>
          </a:p>
        </p:txBody>
      </p:sp>
      <p:sp>
        <p:nvSpPr>
          <p:cNvPr id="4" name="Marcador de imagen de diapositiva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AC1AE-3F1B-4AEB-99C1-D2079152BFB3}" type="slidenum">
              <a:rPr lang="es-MX" smtClean="0"/>
              <a:t>‹Nº›</a:t>
            </a:fld>
            <a:endParaRPr lang="es-MX"/>
          </a:p>
        </p:txBody>
      </p:sp>
    </p:spTree>
    <p:extLst>
      <p:ext uri="{BB962C8B-B14F-4D97-AF65-F5344CB8AC3E}">
        <p14:creationId xmlns:p14="http://schemas.microsoft.com/office/powerpoint/2010/main" val="3113418458"/>
      </p:ext>
    </p:extLst>
  </p:cSld>
  <p:clrMap bg1="lt1" tx1="dk1" bg2="lt2" tx2="dk2" accent1="accent1" accent2="accent2" accent3="accent3" accent4="accent4" accent5="accent5" accent6="accent6" hlink="hlink" folHlink="folHlink"/>
  <p:notesStyle>
    <a:lvl1pPr marL="0" algn="l" defTabSz="3455116" rtl="0" eaLnBrk="1" latinLnBrk="0" hangingPunct="1">
      <a:defRPr sz="4535" kern="1200">
        <a:solidFill>
          <a:schemeClr val="tx1"/>
        </a:solidFill>
        <a:latin typeface="+mn-lt"/>
        <a:ea typeface="+mn-ea"/>
        <a:cs typeface="+mn-cs"/>
      </a:defRPr>
    </a:lvl1pPr>
    <a:lvl2pPr marL="1727557" algn="l" defTabSz="3455116" rtl="0" eaLnBrk="1" latinLnBrk="0" hangingPunct="1">
      <a:defRPr sz="4535" kern="1200">
        <a:solidFill>
          <a:schemeClr val="tx1"/>
        </a:solidFill>
        <a:latin typeface="+mn-lt"/>
        <a:ea typeface="+mn-ea"/>
        <a:cs typeface="+mn-cs"/>
      </a:defRPr>
    </a:lvl2pPr>
    <a:lvl3pPr marL="3455116" algn="l" defTabSz="3455116" rtl="0" eaLnBrk="1" latinLnBrk="0" hangingPunct="1">
      <a:defRPr sz="4535" kern="1200">
        <a:solidFill>
          <a:schemeClr val="tx1"/>
        </a:solidFill>
        <a:latin typeface="+mn-lt"/>
        <a:ea typeface="+mn-ea"/>
        <a:cs typeface="+mn-cs"/>
      </a:defRPr>
    </a:lvl3pPr>
    <a:lvl4pPr marL="5182676" algn="l" defTabSz="3455116" rtl="0" eaLnBrk="1" latinLnBrk="0" hangingPunct="1">
      <a:defRPr sz="4535" kern="1200">
        <a:solidFill>
          <a:schemeClr val="tx1"/>
        </a:solidFill>
        <a:latin typeface="+mn-lt"/>
        <a:ea typeface="+mn-ea"/>
        <a:cs typeface="+mn-cs"/>
      </a:defRPr>
    </a:lvl4pPr>
    <a:lvl5pPr marL="6910232" algn="l" defTabSz="3455116" rtl="0" eaLnBrk="1" latinLnBrk="0" hangingPunct="1">
      <a:defRPr sz="4535" kern="1200">
        <a:solidFill>
          <a:schemeClr val="tx1"/>
        </a:solidFill>
        <a:latin typeface="+mn-lt"/>
        <a:ea typeface="+mn-ea"/>
        <a:cs typeface="+mn-cs"/>
      </a:defRPr>
    </a:lvl5pPr>
    <a:lvl6pPr marL="8637792" algn="l" defTabSz="3455116" rtl="0" eaLnBrk="1" latinLnBrk="0" hangingPunct="1">
      <a:defRPr sz="4535" kern="1200">
        <a:solidFill>
          <a:schemeClr val="tx1"/>
        </a:solidFill>
        <a:latin typeface="+mn-lt"/>
        <a:ea typeface="+mn-ea"/>
        <a:cs typeface="+mn-cs"/>
      </a:defRPr>
    </a:lvl6pPr>
    <a:lvl7pPr marL="10365348" algn="l" defTabSz="3455116" rtl="0" eaLnBrk="1" latinLnBrk="0" hangingPunct="1">
      <a:defRPr sz="4535" kern="1200">
        <a:solidFill>
          <a:schemeClr val="tx1"/>
        </a:solidFill>
        <a:latin typeface="+mn-lt"/>
        <a:ea typeface="+mn-ea"/>
        <a:cs typeface="+mn-cs"/>
      </a:defRPr>
    </a:lvl7pPr>
    <a:lvl8pPr marL="12092908" algn="l" defTabSz="3455116" rtl="0" eaLnBrk="1" latinLnBrk="0" hangingPunct="1">
      <a:defRPr sz="4535" kern="1200">
        <a:solidFill>
          <a:schemeClr val="tx1"/>
        </a:solidFill>
        <a:latin typeface="+mn-lt"/>
        <a:ea typeface="+mn-ea"/>
        <a:cs typeface="+mn-cs"/>
      </a:defRPr>
    </a:lvl8pPr>
    <a:lvl9pPr marL="13820468" algn="l" defTabSz="3455116" rtl="0" eaLnBrk="1" latinLnBrk="0" hangingPunct="1">
      <a:defRPr sz="45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459038" y="1162050"/>
            <a:ext cx="2092325" cy="31369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A24C732-C239-4B6E-9A0F-3280FE576F27}" type="slidenum">
              <a:rPr lang="es-MX" smtClean="0"/>
              <a:t>1</a:t>
            </a:fld>
            <a:endParaRPr lang="es-MX" dirty="0"/>
          </a:p>
        </p:txBody>
      </p:sp>
    </p:spTree>
    <p:extLst>
      <p:ext uri="{BB962C8B-B14F-4D97-AF65-F5344CB8AC3E}">
        <p14:creationId xmlns:p14="http://schemas.microsoft.com/office/powerpoint/2010/main" val="3334501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160032" y="7070108"/>
            <a:ext cx="24480361" cy="15040222"/>
          </a:xfrm>
        </p:spPr>
        <p:txBody>
          <a:bodyPr anchor="b"/>
          <a:lstStyle>
            <a:lvl1pPr algn="ctr">
              <a:defRPr sz="18898"/>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600053" y="22690338"/>
            <a:ext cx="21600319" cy="10430151"/>
          </a:xfrm>
        </p:spPr>
        <p:txBody>
          <a:bodyPr/>
          <a:lstStyle>
            <a:lvl1pPr marL="0" indent="0" algn="ctr">
              <a:buNone/>
              <a:defRPr sz="7559"/>
            </a:lvl1pPr>
            <a:lvl2pPr marL="1440043" indent="0" algn="ctr">
              <a:buNone/>
              <a:defRPr sz="6299"/>
            </a:lvl2pPr>
            <a:lvl3pPr marL="2880086" indent="0" algn="ctr">
              <a:buNone/>
              <a:defRPr sz="5669"/>
            </a:lvl3pPr>
            <a:lvl4pPr marL="4320129" indent="0" algn="ctr">
              <a:buNone/>
              <a:defRPr sz="5040"/>
            </a:lvl4pPr>
            <a:lvl5pPr marL="5760171" indent="0" algn="ctr">
              <a:buNone/>
              <a:defRPr sz="5040"/>
            </a:lvl5pPr>
            <a:lvl6pPr marL="7200214" indent="0" algn="ctr">
              <a:buNone/>
              <a:defRPr sz="5040"/>
            </a:lvl6pPr>
            <a:lvl7pPr marL="8640257" indent="0" algn="ctr">
              <a:buNone/>
              <a:defRPr sz="5040"/>
            </a:lvl7pPr>
            <a:lvl8pPr marL="10080300" indent="0" algn="ctr">
              <a:buNone/>
              <a:defRPr sz="5040"/>
            </a:lvl8pPr>
            <a:lvl9pPr marL="11520343" indent="0" algn="ctr">
              <a:buNone/>
              <a:defRPr sz="504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F1B4283-AFAC-47E7-AB29-FE85C0E27347}" type="datetimeFigureOut">
              <a:rPr lang="es-MX" smtClean="0"/>
              <a:t>12/05/2025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623D122-9667-420B-857E-A0A0A3B518EE}" type="slidenum">
              <a:rPr lang="es-MX" smtClean="0"/>
              <a:t>‹Nº›</a:t>
            </a:fld>
            <a:endParaRPr lang="es-MX"/>
          </a:p>
        </p:txBody>
      </p:sp>
    </p:spTree>
    <p:extLst>
      <p:ext uri="{BB962C8B-B14F-4D97-AF65-F5344CB8AC3E}">
        <p14:creationId xmlns:p14="http://schemas.microsoft.com/office/powerpoint/2010/main" val="97630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1B4283-AFAC-47E7-AB29-FE85C0E27347}" type="datetimeFigureOut">
              <a:rPr lang="es-MX" smtClean="0"/>
              <a:t>12/05/2025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623D122-9667-420B-857E-A0A0A3B518EE}" type="slidenum">
              <a:rPr lang="es-MX" smtClean="0"/>
              <a:t>‹Nº›</a:t>
            </a:fld>
            <a:endParaRPr lang="es-MX"/>
          </a:p>
        </p:txBody>
      </p:sp>
    </p:spTree>
    <p:extLst>
      <p:ext uri="{BB962C8B-B14F-4D97-AF65-F5344CB8AC3E}">
        <p14:creationId xmlns:p14="http://schemas.microsoft.com/office/powerpoint/2010/main" val="14934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6" y="2300034"/>
            <a:ext cx="6210092" cy="366105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80031" y="2300034"/>
            <a:ext cx="18270270" cy="366105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1B4283-AFAC-47E7-AB29-FE85C0E27347}" type="datetimeFigureOut">
              <a:rPr lang="es-MX" smtClean="0"/>
              <a:t>12/05/2025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623D122-9667-420B-857E-A0A0A3B518EE}" type="slidenum">
              <a:rPr lang="es-MX" smtClean="0"/>
              <a:t>‹Nº›</a:t>
            </a:fld>
            <a:endParaRPr lang="es-MX"/>
          </a:p>
        </p:txBody>
      </p:sp>
    </p:spTree>
    <p:extLst>
      <p:ext uri="{BB962C8B-B14F-4D97-AF65-F5344CB8AC3E}">
        <p14:creationId xmlns:p14="http://schemas.microsoft.com/office/powerpoint/2010/main" val="2623947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160035" y="13420204"/>
            <a:ext cx="24480361" cy="9260137"/>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4320066" y="24480364"/>
            <a:ext cx="20160296" cy="11040162"/>
          </a:xfrm>
        </p:spPr>
        <p:txBody>
          <a:bodyPr/>
          <a:lstStyle>
            <a:lvl1pPr marL="0" indent="0" algn="ctr">
              <a:buNone/>
              <a:defRPr>
                <a:solidFill>
                  <a:schemeClr val="tx1">
                    <a:tint val="75000"/>
                  </a:schemeClr>
                </a:solidFill>
              </a:defRPr>
            </a:lvl1pPr>
            <a:lvl2pPr marL="1724056" indent="0" algn="ctr">
              <a:buNone/>
              <a:defRPr>
                <a:solidFill>
                  <a:schemeClr val="tx1">
                    <a:tint val="75000"/>
                  </a:schemeClr>
                </a:solidFill>
              </a:defRPr>
            </a:lvl2pPr>
            <a:lvl3pPr marL="3448113" indent="0" algn="ctr">
              <a:buNone/>
              <a:defRPr>
                <a:solidFill>
                  <a:schemeClr val="tx1">
                    <a:tint val="75000"/>
                  </a:schemeClr>
                </a:solidFill>
              </a:defRPr>
            </a:lvl3pPr>
            <a:lvl4pPr marL="5172169" indent="0" algn="ctr">
              <a:buNone/>
              <a:defRPr>
                <a:solidFill>
                  <a:schemeClr val="tx1">
                    <a:tint val="75000"/>
                  </a:schemeClr>
                </a:solidFill>
              </a:defRPr>
            </a:lvl4pPr>
            <a:lvl5pPr marL="6896225" indent="0" algn="ctr">
              <a:buNone/>
              <a:defRPr>
                <a:solidFill>
                  <a:schemeClr val="tx1">
                    <a:tint val="75000"/>
                  </a:schemeClr>
                </a:solidFill>
              </a:defRPr>
            </a:lvl5pPr>
            <a:lvl6pPr marL="8620282" indent="0" algn="ctr">
              <a:buNone/>
              <a:defRPr>
                <a:solidFill>
                  <a:schemeClr val="tx1">
                    <a:tint val="75000"/>
                  </a:schemeClr>
                </a:solidFill>
              </a:defRPr>
            </a:lvl6pPr>
            <a:lvl7pPr marL="10344338" indent="0" algn="ctr">
              <a:buNone/>
              <a:defRPr>
                <a:solidFill>
                  <a:schemeClr val="tx1">
                    <a:tint val="75000"/>
                  </a:schemeClr>
                </a:solidFill>
              </a:defRPr>
            </a:lvl7pPr>
            <a:lvl8pPr marL="12068395" indent="0" algn="ctr">
              <a:buNone/>
              <a:defRPr>
                <a:solidFill>
                  <a:schemeClr val="tx1">
                    <a:tint val="75000"/>
                  </a:schemeClr>
                </a:solidFill>
              </a:defRPr>
            </a:lvl8pPr>
            <a:lvl9pPr marL="13792451"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30146304-95C5-451C-9BAA-FC56738CA36A}" type="datetimeFigureOut">
              <a:rPr lang="es-MX" smtClean="0"/>
              <a:t>12/05/2025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0B70203B-26CF-498B-B98D-F744F166F79C}" type="slidenum">
              <a:rPr lang="es-MX" smtClean="0"/>
              <a:t>‹Nº›</a:t>
            </a:fld>
            <a:endParaRPr lang="es-MX" dirty="0"/>
          </a:p>
        </p:txBody>
      </p:sp>
      <p:sp>
        <p:nvSpPr>
          <p:cNvPr id="8" name="Marcador de posición de imagen 7"/>
          <p:cNvSpPr>
            <a:spLocks noGrp="1"/>
          </p:cNvSpPr>
          <p:nvPr>
            <p:ph type="pic" sz="quarter" idx="13"/>
          </p:nvPr>
        </p:nvSpPr>
        <p:spPr>
          <a:xfrm>
            <a:off x="1439400" y="19873108"/>
            <a:ext cx="8399813" cy="5412781"/>
          </a:xfrm>
        </p:spPr>
        <p:txBody>
          <a:bodyPr/>
          <a:lstStyle/>
          <a:p>
            <a:endParaRPr lang="es-MX" dirty="0"/>
          </a:p>
        </p:txBody>
      </p:sp>
    </p:spTree>
    <p:extLst>
      <p:ext uri="{BB962C8B-B14F-4D97-AF65-F5344CB8AC3E}">
        <p14:creationId xmlns:p14="http://schemas.microsoft.com/office/powerpoint/2010/main" val="4373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1B4283-AFAC-47E7-AB29-FE85C0E27347}" type="datetimeFigureOut">
              <a:rPr lang="es-MX" smtClean="0"/>
              <a:t>12/05/2025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623D122-9667-420B-857E-A0A0A3B518EE}" type="slidenum">
              <a:rPr lang="es-MX" smtClean="0"/>
              <a:t>‹Nº›</a:t>
            </a:fld>
            <a:endParaRPr lang="es-MX"/>
          </a:p>
        </p:txBody>
      </p:sp>
    </p:spTree>
    <p:extLst>
      <p:ext uri="{BB962C8B-B14F-4D97-AF65-F5344CB8AC3E}">
        <p14:creationId xmlns:p14="http://schemas.microsoft.com/office/powerpoint/2010/main" val="3514359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65030" y="10770172"/>
            <a:ext cx="24840367" cy="17970262"/>
          </a:xfrm>
        </p:spPr>
        <p:txBody>
          <a:bodyPr anchor="b"/>
          <a:lstStyle>
            <a:lvl1pPr>
              <a:defRPr sz="18898"/>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65030" y="28910440"/>
            <a:ext cx="24840367" cy="9450136"/>
          </a:xfrm>
        </p:spPr>
        <p:txBody>
          <a:bodyPr/>
          <a:lstStyle>
            <a:lvl1pPr marL="0" indent="0">
              <a:buNone/>
              <a:defRPr sz="7559">
                <a:solidFill>
                  <a:schemeClr val="tx1"/>
                </a:solidFill>
              </a:defRPr>
            </a:lvl1pPr>
            <a:lvl2pPr marL="1440043" indent="0">
              <a:buNone/>
              <a:defRPr sz="6299">
                <a:solidFill>
                  <a:schemeClr val="tx1">
                    <a:tint val="75000"/>
                  </a:schemeClr>
                </a:solidFill>
              </a:defRPr>
            </a:lvl2pPr>
            <a:lvl3pPr marL="2880086" indent="0">
              <a:buNone/>
              <a:defRPr sz="5669">
                <a:solidFill>
                  <a:schemeClr val="tx1">
                    <a:tint val="75000"/>
                  </a:schemeClr>
                </a:solidFill>
              </a:defRPr>
            </a:lvl3pPr>
            <a:lvl4pPr marL="4320129" indent="0">
              <a:buNone/>
              <a:defRPr sz="5040">
                <a:solidFill>
                  <a:schemeClr val="tx1">
                    <a:tint val="75000"/>
                  </a:schemeClr>
                </a:solidFill>
              </a:defRPr>
            </a:lvl4pPr>
            <a:lvl5pPr marL="5760171" indent="0">
              <a:buNone/>
              <a:defRPr sz="5040">
                <a:solidFill>
                  <a:schemeClr val="tx1">
                    <a:tint val="75000"/>
                  </a:schemeClr>
                </a:solidFill>
              </a:defRPr>
            </a:lvl5pPr>
            <a:lvl6pPr marL="7200214" indent="0">
              <a:buNone/>
              <a:defRPr sz="5040">
                <a:solidFill>
                  <a:schemeClr val="tx1">
                    <a:tint val="75000"/>
                  </a:schemeClr>
                </a:solidFill>
              </a:defRPr>
            </a:lvl6pPr>
            <a:lvl7pPr marL="8640257" indent="0">
              <a:buNone/>
              <a:defRPr sz="5040">
                <a:solidFill>
                  <a:schemeClr val="tx1">
                    <a:tint val="75000"/>
                  </a:schemeClr>
                </a:solidFill>
              </a:defRPr>
            </a:lvl7pPr>
            <a:lvl8pPr marL="10080300" indent="0">
              <a:buNone/>
              <a:defRPr sz="5040">
                <a:solidFill>
                  <a:schemeClr val="tx1">
                    <a:tint val="75000"/>
                  </a:schemeClr>
                </a:solidFill>
              </a:defRPr>
            </a:lvl8pPr>
            <a:lvl9pPr marL="11520343" indent="0">
              <a:buNone/>
              <a:defRPr sz="504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F1B4283-AFAC-47E7-AB29-FE85C0E27347}" type="datetimeFigureOut">
              <a:rPr lang="es-MX" smtClean="0"/>
              <a:t>12/05/2025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623D122-9667-420B-857E-A0A0A3B518EE}" type="slidenum">
              <a:rPr lang="es-MX" smtClean="0"/>
              <a:t>‹Nº›</a:t>
            </a:fld>
            <a:endParaRPr lang="es-MX"/>
          </a:p>
        </p:txBody>
      </p:sp>
    </p:spTree>
    <p:extLst>
      <p:ext uri="{BB962C8B-B14F-4D97-AF65-F5344CB8AC3E}">
        <p14:creationId xmlns:p14="http://schemas.microsoft.com/office/powerpoint/2010/main" val="2830132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80029" y="11500170"/>
            <a:ext cx="12240181" cy="2741040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4580215" y="11500170"/>
            <a:ext cx="12240181" cy="2741040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F1B4283-AFAC-47E7-AB29-FE85C0E27347}" type="datetimeFigureOut">
              <a:rPr lang="es-MX" smtClean="0"/>
              <a:t>12/05/2025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623D122-9667-420B-857E-A0A0A3B518EE}" type="slidenum">
              <a:rPr lang="es-MX" smtClean="0"/>
              <a:t>‹Nº›</a:t>
            </a:fld>
            <a:endParaRPr lang="es-MX"/>
          </a:p>
        </p:txBody>
      </p:sp>
    </p:spTree>
    <p:extLst>
      <p:ext uri="{BB962C8B-B14F-4D97-AF65-F5344CB8AC3E}">
        <p14:creationId xmlns:p14="http://schemas.microsoft.com/office/powerpoint/2010/main" val="437492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983780" y="2300044"/>
            <a:ext cx="24840367" cy="835012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83784" y="10590160"/>
            <a:ext cx="12183928" cy="5190073"/>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es-ES"/>
              <a:t>Haga clic para modificar los estilos de texto del patrón</a:t>
            </a:r>
          </a:p>
        </p:txBody>
      </p:sp>
      <p:sp>
        <p:nvSpPr>
          <p:cNvPr id="4" name="Content Placeholder 3"/>
          <p:cNvSpPr>
            <a:spLocks noGrp="1"/>
          </p:cNvSpPr>
          <p:nvPr>
            <p:ph sz="half" idx="2"/>
          </p:nvPr>
        </p:nvSpPr>
        <p:spPr>
          <a:xfrm>
            <a:off x="1983784" y="15780233"/>
            <a:ext cx="12183928" cy="2321034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4580217" y="10590160"/>
            <a:ext cx="12243932" cy="5190073"/>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es-ES"/>
              <a:t>Haga clic para modificar los estilos de texto del patrón</a:t>
            </a:r>
          </a:p>
        </p:txBody>
      </p:sp>
      <p:sp>
        <p:nvSpPr>
          <p:cNvPr id="6" name="Content Placeholder 5"/>
          <p:cNvSpPr>
            <a:spLocks noGrp="1"/>
          </p:cNvSpPr>
          <p:nvPr>
            <p:ph sz="quarter" idx="4"/>
          </p:nvPr>
        </p:nvSpPr>
        <p:spPr>
          <a:xfrm>
            <a:off x="14580217" y="15780233"/>
            <a:ext cx="12243932" cy="2321034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F1B4283-AFAC-47E7-AB29-FE85C0E27347}" type="datetimeFigureOut">
              <a:rPr lang="es-MX" smtClean="0"/>
              <a:t>12/05/2025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623D122-9667-420B-857E-A0A0A3B518EE}" type="slidenum">
              <a:rPr lang="es-MX" smtClean="0"/>
              <a:t>‹Nº›</a:t>
            </a:fld>
            <a:endParaRPr lang="es-MX"/>
          </a:p>
        </p:txBody>
      </p:sp>
    </p:spTree>
    <p:extLst>
      <p:ext uri="{BB962C8B-B14F-4D97-AF65-F5344CB8AC3E}">
        <p14:creationId xmlns:p14="http://schemas.microsoft.com/office/powerpoint/2010/main" val="3861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F1B4283-AFAC-47E7-AB29-FE85C0E27347}" type="datetimeFigureOut">
              <a:rPr lang="es-MX" smtClean="0"/>
              <a:t>12/05/2025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623D122-9667-420B-857E-A0A0A3B518EE}" type="slidenum">
              <a:rPr lang="es-MX" smtClean="0"/>
              <a:t>‹Nº›</a:t>
            </a:fld>
            <a:endParaRPr lang="es-MX"/>
          </a:p>
        </p:txBody>
      </p:sp>
    </p:spTree>
    <p:extLst>
      <p:ext uri="{BB962C8B-B14F-4D97-AF65-F5344CB8AC3E}">
        <p14:creationId xmlns:p14="http://schemas.microsoft.com/office/powerpoint/2010/main" val="314615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B4283-AFAC-47E7-AB29-FE85C0E27347}" type="datetimeFigureOut">
              <a:rPr lang="es-MX" smtClean="0"/>
              <a:t>12/05/2025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623D122-9667-420B-857E-A0A0A3B518EE}" type="slidenum">
              <a:rPr lang="es-MX" smtClean="0"/>
              <a:t>‹Nº›</a:t>
            </a:fld>
            <a:endParaRPr lang="es-MX"/>
          </a:p>
        </p:txBody>
      </p:sp>
    </p:spTree>
    <p:extLst>
      <p:ext uri="{BB962C8B-B14F-4D97-AF65-F5344CB8AC3E}">
        <p14:creationId xmlns:p14="http://schemas.microsoft.com/office/powerpoint/2010/main" val="33684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83780" y="2880042"/>
            <a:ext cx="9288887" cy="10080149"/>
          </a:xfrm>
        </p:spPr>
        <p:txBody>
          <a:bodyPr anchor="b"/>
          <a:lstStyle>
            <a:lvl1pPr>
              <a:defRPr sz="10079"/>
            </a:lvl1pPr>
          </a:lstStyle>
          <a:p>
            <a:r>
              <a:rPr lang="es-ES"/>
              <a:t>Haga clic para modificar el estilo de título del patrón</a:t>
            </a:r>
            <a:endParaRPr lang="en-US" dirty="0"/>
          </a:p>
        </p:txBody>
      </p:sp>
      <p:sp>
        <p:nvSpPr>
          <p:cNvPr id="3" name="Content Placeholder 2"/>
          <p:cNvSpPr>
            <a:spLocks noGrp="1"/>
          </p:cNvSpPr>
          <p:nvPr>
            <p:ph idx="1"/>
          </p:nvPr>
        </p:nvSpPr>
        <p:spPr>
          <a:xfrm>
            <a:off x="12243932" y="6220102"/>
            <a:ext cx="14580215" cy="30700453"/>
          </a:xfrm>
        </p:spPr>
        <p:txBody>
          <a:bodyPr/>
          <a:lstStyle>
            <a:lvl1pPr>
              <a:defRPr sz="10079"/>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83780" y="12960191"/>
            <a:ext cx="9288887" cy="24010358"/>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F1B4283-AFAC-47E7-AB29-FE85C0E27347}" type="datetimeFigureOut">
              <a:rPr lang="es-MX" smtClean="0"/>
              <a:t>12/05/2025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623D122-9667-420B-857E-A0A0A3B518EE}" type="slidenum">
              <a:rPr lang="es-MX" smtClean="0"/>
              <a:t>‹Nº›</a:t>
            </a:fld>
            <a:endParaRPr lang="es-MX"/>
          </a:p>
        </p:txBody>
      </p:sp>
    </p:spTree>
    <p:extLst>
      <p:ext uri="{BB962C8B-B14F-4D97-AF65-F5344CB8AC3E}">
        <p14:creationId xmlns:p14="http://schemas.microsoft.com/office/powerpoint/2010/main" val="260967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83780" y="2880042"/>
            <a:ext cx="9288887" cy="10080149"/>
          </a:xfrm>
        </p:spPr>
        <p:txBody>
          <a:bodyPr anchor="b"/>
          <a:lstStyle>
            <a:lvl1pPr>
              <a:defRPr sz="1007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243932" y="6220102"/>
            <a:ext cx="14580215" cy="30700453"/>
          </a:xfrm>
        </p:spPr>
        <p:txBody>
          <a:bodyPr anchor="t"/>
          <a:lstStyle>
            <a:lvl1pPr marL="0" indent="0">
              <a:buNone/>
              <a:defRPr sz="10079"/>
            </a:lvl1pPr>
            <a:lvl2pPr marL="1440043" indent="0">
              <a:buNone/>
              <a:defRPr sz="8819"/>
            </a:lvl2pPr>
            <a:lvl3pPr marL="2880086" indent="0">
              <a:buNone/>
              <a:defRPr sz="7559"/>
            </a:lvl3pPr>
            <a:lvl4pPr marL="4320129" indent="0">
              <a:buNone/>
              <a:defRPr sz="6299"/>
            </a:lvl4pPr>
            <a:lvl5pPr marL="5760171" indent="0">
              <a:buNone/>
              <a:defRPr sz="6299"/>
            </a:lvl5pPr>
            <a:lvl6pPr marL="7200214" indent="0">
              <a:buNone/>
              <a:defRPr sz="6299"/>
            </a:lvl6pPr>
            <a:lvl7pPr marL="8640257" indent="0">
              <a:buNone/>
              <a:defRPr sz="6299"/>
            </a:lvl7pPr>
            <a:lvl8pPr marL="10080300" indent="0">
              <a:buNone/>
              <a:defRPr sz="6299"/>
            </a:lvl8pPr>
            <a:lvl9pPr marL="11520343" indent="0">
              <a:buNone/>
              <a:defRPr sz="6299"/>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83780" y="12960191"/>
            <a:ext cx="9288887" cy="24010358"/>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F1B4283-AFAC-47E7-AB29-FE85C0E27347}" type="datetimeFigureOut">
              <a:rPr lang="es-MX" smtClean="0"/>
              <a:t>12/05/2025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623D122-9667-420B-857E-A0A0A3B518EE}" type="slidenum">
              <a:rPr lang="es-MX" smtClean="0"/>
              <a:t>‹Nº›</a:t>
            </a:fld>
            <a:endParaRPr lang="es-MX"/>
          </a:p>
        </p:txBody>
      </p:sp>
    </p:spTree>
    <p:extLst>
      <p:ext uri="{BB962C8B-B14F-4D97-AF65-F5344CB8AC3E}">
        <p14:creationId xmlns:p14="http://schemas.microsoft.com/office/powerpoint/2010/main" val="60240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2300044"/>
            <a:ext cx="24840367" cy="835012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80029" y="11500170"/>
            <a:ext cx="24840367" cy="2741040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980029" y="40040601"/>
            <a:ext cx="6480096" cy="2300034"/>
          </a:xfrm>
          <a:prstGeom prst="rect">
            <a:avLst/>
          </a:prstGeom>
        </p:spPr>
        <p:txBody>
          <a:bodyPr vert="horz" lIns="91440" tIns="45720" rIns="91440" bIns="45720" rtlCol="0" anchor="ctr"/>
          <a:lstStyle>
            <a:lvl1pPr algn="l">
              <a:defRPr sz="3780">
                <a:solidFill>
                  <a:schemeClr val="tx1">
                    <a:tint val="75000"/>
                  </a:schemeClr>
                </a:solidFill>
              </a:defRPr>
            </a:lvl1pPr>
          </a:lstStyle>
          <a:p>
            <a:fld id="{2F1B4283-AFAC-47E7-AB29-FE85C0E27347}" type="datetimeFigureOut">
              <a:rPr lang="es-MX" smtClean="0"/>
              <a:t>12/05/2025</a:t>
            </a:fld>
            <a:endParaRPr lang="es-MX"/>
          </a:p>
        </p:txBody>
      </p:sp>
      <p:sp>
        <p:nvSpPr>
          <p:cNvPr id="5" name="Footer Placeholder 4"/>
          <p:cNvSpPr>
            <a:spLocks noGrp="1"/>
          </p:cNvSpPr>
          <p:nvPr>
            <p:ph type="ftr" sz="quarter" idx="3"/>
          </p:nvPr>
        </p:nvSpPr>
        <p:spPr>
          <a:xfrm>
            <a:off x="9540141" y="40040601"/>
            <a:ext cx="9720143" cy="230003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20340300" y="40040601"/>
            <a:ext cx="6480096" cy="2300034"/>
          </a:xfrm>
          <a:prstGeom prst="rect">
            <a:avLst/>
          </a:prstGeom>
        </p:spPr>
        <p:txBody>
          <a:bodyPr vert="horz" lIns="91440" tIns="45720" rIns="91440" bIns="45720" rtlCol="0" anchor="ctr"/>
          <a:lstStyle>
            <a:lvl1pPr algn="r">
              <a:defRPr sz="3780">
                <a:solidFill>
                  <a:schemeClr val="tx1">
                    <a:tint val="75000"/>
                  </a:schemeClr>
                </a:solidFill>
              </a:defRPr>
            </a:lvl1pPr>
          </a:lstStyle>
          <a:p>
            <a:fld id="{9623D122-9667-420B-857E-A0A0A3B518EE}" type="slidenum">
              <a:rPr lang="es-MX" smtClean="0"/>
              <a:t>‹Nº›</a:t>
            </a:fld>
            <a:endParaRPr lang="es-MX"/>
          </a:p>
        </p:txBody>
      </p:sp>
    </p:spTree>
    <p:extLst>
      <p:ext uri="{BB962C8B-B14F-4D97-AF65-F5344CB8AC3E}">
        <p14:creationId xmlns:p14="http://schemas.microsoft.com/office/powerpoint/2010/main" val="373757366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l" defTabSz="2880086" rtl="0" eaLnBrk="1" latinLnBrk="0" hangingPunct="1">
        <a:lnSpc>
          <a:spcPct val="90000"/>
        </a:lnSpc>
        <a:spcBef>
          <a:spcPct val="0"/>
        </a:spcBef>
        <a:buNone/>
        <a:defRPr sz="13859" kern="1200">
          <a:solidFill>
            <a:schemeClr val="tx1"/>
          </a:solidFill>
          <a:latin typeface="+mj-lt"/>
          <a:ea typeface="+mj-ea"/>
          <a:cs typeface="+mj-cs"/>
        </a:defRPr>
      </a:lvl1pPr>
    </p:titleStyle>
    <p:bodyStyle>
      <a:lvl1pPr marL="720021" indent="-720021" algn="l" defTabSz="2880086"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60064" indent="-720021" algn="l" defTabSz="2880086"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l" defTabSz="2880086"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80086" rtl="0" eaLnBrk="1" latinLnBrk="0" hangingPunct="1">
        <a:defRPr sz="5669" kern="1200">
          <a:solidFill>
            <a:schemeClr val="tx1"/>
          </a:solidFill>
          <a:latin typeface="+mn-lt"/>
          <a:ea typeface="+mn-ea"/>
          <a:cs typeface="+mn-cs"/>
        </a:defRPr>
      </a:lvl1pPr>
      <a:lvl2pPr marL="1440043" algn="l" defTabSz="2880086" rtl="0" eaLnBrk="1" latinLnBrk="0" hangingPunct="1">
        <a:defRPr sz="5669" kern="1200">
          <a:solidFill>
            <a:schemeClr val="tx1"/>
          </a:solidFill>
          <a:latin typeface="+mn-lt"/>
          <a:ea typeface="+mn-ea"/>
          <a:cs typeface="+mn-cs"/>
        </a:defRPr>
      </a:lvl2pPr>
      <a:lvl3pPr marL="2880086" algn="l" defTabSz="2880086" rtl="0" eaLnBrk="1" latinLnBrk="0" hangingPunct="1">
        <a:defRPr sz="5669" kern="1200">
          <a:solidFill>
            <a:schemeClr val="tx1"/>
          </a:solidFill>
          <a:latin typeface="+mn-lt"/>
          <a:ea typeface="+mn-ea"/>
          <a:cs typeface="+mn-cs"/>
        </a:defRPr>
      </a:lvl3pPr>
      <a:lvl4pPr marL="4320129" algn="l" defTabSz="2880086" rtl="0" eaLnBrk="1" latinLnBrk="0" hangingPunct="1">
        <a:defRPr sz="5669" kern="1200">
          <a:solidFill>
            <a:schemeClr val="tx1"/>
          </a:solidFill>
          <a:latin typeface="+mn-lt"/>
          <a:ea typeface="+mn-ea"/>
          <a:cs typeface="+mn-cs"/>
        </a:defRPr>
      </a:lvl4pPr>
      <a:lvl5pPr marL="5760171" algn="l" defTabSz="2880086" rtl="0" eaLnBrk="1" latinLnBrk="0" hangingPunct="1">
        <a:defRPr sz="5669" kern="1200">
          <a:solidFill>
            <a:schemeClr val="tx1"/>
          </a:solidFill>
          <a:latin typeface="+mn-lt"/>
          <a:ea typeface="+mn-ea"/>
          <a:cs typeface="+mn-cs"/>
        </a:defRPr>
      </a:lvl5pPr>
      <a:lvl6pPr marL="7200214" algn="l" defTabSz="2880086" rtl="0" eaLnBrk="1" latinLnBrk="0" hangingPunct="1">
        <a:defRPr sz="5669" kern="1200">
          <a:solidFill>
            <a:schemeClr val="tx1"/>
          </a:solidFill>
          <a:latin typeface="+mn-lt"/>
          <a:ea typeface="+mn-ea"/>
          <a:cs typeface="+mn-cs"/>
        </a:defRPr>
      </a:lvl6pPr>
      <a:lvl7pPr marL="8640257" algn="l" defTabSz="2880086" rtl="0" eaLnBrk="1" latinLnBrk="0" hangingPunct="1">
        <a:defRPr sz="5669" kern="1200">
          <a:solidFill>
            <a:schemeClr val="tx1"/>
          </a:solidFill>
          <a:latin typeface="+mn-lt"/>
          <a:ea typeface="+mn-ea"/>
          <a:cs typeface="+mn-cs"/>
        </a:defRPr>
      </a:lvl7pPr>
      <a:lvl8pPr marL="10080300" algn="l" defTabSz="2880086" rtl="0" eaLnBrk="1" latinLnBrk="0" hangingPunct="1">
        <a:defRPr sz="5669" kern="1200">
          <a:solidFill>
            <a:schemeClr val="tx1"/>
          </a:solidFill>
          <a:latin typeface="+mn-lt"/>
          <a:ea typeface="+mn-ea"/>
          <a:cs typeface="+mn-cs"/>
        </a:defRPr>
      </a:lvl8pPr>
      <a:lvl9pPr marL="11520343" algn="l" defTabSz="2880086"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diagramData" Target="../diagrams/data1.xml"/><Relationship Id="rId12" Type="http://schemas.openxmlformats.org/officeDocument/2006/relationships/image" Target="../media/image5.jpeg"/><Relationship Id="rId17" Type="http://schemas.openxmlformats.org/officeDocument/2006/relationships/image" Target="../media/image10.jpeg"/><Relationship Id="rId2" Type="http://schemas.openxmlformats.org/officeDocument/2006/relationships/notesSlide" Target="../notesSlides/notesSlide1.xml"/><Relationship Id="rId16" Type="http://schemas.openxmlformats.org/officeDocument/2006/relationships/image" Target="../media/image9.jpeg"/><Relationship Id="rId1" Type="http://schemas.openxmlformats.org/officeDocument/2006/relationships/slideLayout" Target="../slideLayouts/slideLayout12.xml"/><Relationship Id="rId6" Type="http://schemas.openxmlformats.org/officeDocument/2006/relationships/image" Target="../media/image4.png"/><Relationship Id="rId11" Type="http://schemas.microsoft.com/office/2007/relationships/diagramDrawing" Target="../diagrams/drawing1.xml"/><Relationship Id="rId5" Type="http://schemas.openxmlformats.org/officeDocument/2006/relationships/image" Target="../media/image3.png"/><Relationship Id="rId15" Type="http://schemas.openxmlformats.org/officeDocument/2006/relationships/image" Target="../media/image8.jpg"/><Relationship Id="rId10" Type="http://schemas.openxmlformats.org/officeDocument/2006/relationships/diagramColors" Target="../diagrams/colors1.xml"/><Relationship Id="rId4" Type="http://schemas.openxmlformats.org/officeDocument/2006/relationships/image" Target="../media/image2.png"/><Relationship Id="rId9" Type="http://schemas.openxmlformats.org/officeDocument/2006/relationships/diagramQuickStyle" Target="../diagrams/quickStyle1.xml"/><Relationship Id="rId1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522DCF9-A1B0-7596-CB6C-75453CE0B13B}"/>
              </a:ext>
            </a:extLst>
          </p:cNvPr>
          <p:cNvSpPr/>
          <p:nvPr/>
        </p:nvSpPr>
        <p:spPr>
          <a:xfrm>
            <a:off x="2525379" y="3798579"/>
            <a:ext cx="23789337" cy="3072670"/>
          </a:xfrm>
          <a:prstGeom prst="rect">
            <a:avLst/>
          </a:prstGeom>
          <a:noFill/>
        </p:spPr>
        <p:txBody>
          <a:bodyPr wrap="square" lIns="116872" tIns="58437" rIns="116872" bIns="58437">
            <a:spAutoFit/>
          </a:bodyPr>
          <a:lstStyle/>
          <a:p>
            <a:pPr algn="ctr"/>
            <a:r>
              <a:rPr lang="es-MX" sz="9600" b="1" i="1" dirty="0">
                <a:ln w="0"/>
                <a:solidFill>
                  <a:schemeClr val="accent6">
                    <a:lumMod val="75000"/>
                  </a:schemeClr>
                </a:solidFill>
              </a:rPr>
              <a:t>Optimización del modelo discriminante lineal </a:t>
            </a:r>
          </a:p>
          <a:p>
            <a:pPr algn="ctr"/>
            <a:r>
              <a:rPr lang="es-MX" sz="9600" b="1" i="1" dirty="0">
                <a:ln w="0"/>
                <a:solidFill>
                  <a:schemeClr val="accent6">
                    <a:lumMod val="75000"/>
                  </a:schemeClr>
                </a:solidFill>
              </a:rPr>
              <a:t>con algoritmos genéticos</a:t>
            </a:r>
            <a:endParaRPr lang="es-MX" sz="8000" b="1" dirty="0">
              <a:ln w="0"/>
              <a:solidFill>
                <a:schemeClr val="accent6">
                  <a:lumMod val="75000"/>
                </a:schemeClr>
              </a:solidFill>
            </a:endParaRPr>
          </a:p>
        </p:txBody>
      </p:sp>
      <p:sp>
        <p:nvSpPr>
          <p:cNvPr id="3" name="Rectángulo 2">
            <a:extLst>
              <a:ext uri="{FF2B5EF4-FFF2-40B4-BE49-F238E27FC236}">
                <a16:creationId xmlns:a16="http://schemas.microsoft.com/office/drawing/2014/main" id="{843B7D07-522E-DF3E-20B7-AA0B6F7AF94E}"/>
              </a:ext>
            </a:extLst>
          </p:cNvPr>
          <p:cNvSpPr/>
          <p:nvPr/>
        </p:nvSpPr>
        <p:spPr>
          <a:xfrm>
            <a:off x="-44503" y="6801185"/>
            <a:ext cx="28800426" cy="1964675"/>
          </a:xfrm>
          <a:prstGeom prst="rect">
            <a:avLst/>
          </a:prstGeom>
          <a:noFill/>
        </p:spPr>
        <p:txBody>
          <a:bodyPr wrap="square" lIns="116872" tIns="58437" rIns="116872" bIns="58437">
            <a:spAutoFit/>
          </a:bodyPr>
          <a:lstStyle/>
          <a:p>
            <a:pPr algn="ctr" defTabSz="914400" eaLnBrk="0" fontAlgn="base" hangingPunct="0">
              <a:spcBef>
                <a:spcPct val="0"/>
              </a:spcBef>
              <a:spcAft>
                <a:spcPct val="0"/>
              </a:spcAft>
            </a:pPr>
            <a:r>
              <a:rPr lang="es-MX" sz="4000" dirty="0">
                <a:latin typeface="Arial "/>
              </a:rPr>
              <a:t>Angel García Báez y </a:t>
            </a:r>
            <a:r>
              <a:rPr lang="es-ES" sz="4000" dirty="0">
                <a:latin typeface="Arial "/>
              </a:rPr>
              <a:t>Julia Aurora Montano Rivas</a:t>
            </a:r>
            <a:endParaRPr lang="es-MX" sz="4000" dirty="0">
              <a:latin typeface="Arial "/>
            </a:endParaRPr>
          </a:p>
          <a:p>
            <a:pPr algn="ctr"/>
            <a:r>
              <a:rPr lang="es-ES" sz="4000" dirty="0">
                <a:latin typeface="Arial "/>
              </a:rPr>
              <a:t>Facultad de Estadística e Informática, UV </a:t>
            </a:r>
            <a:endParaRPr lang="es-MX" sz="4000" dirty="0">
              <a:latin typeface="Arial "/>
            </a:endParaRPr>
          </a:p>
          <a:p>
            <a:pPr algn="ctr"/>
            <a:endParaRPr lang="es-MX" sz="4000" dirty="0">
              <a:latin typeface="Arial "/>
            </a:endParaRPr>
          </a:p>
        </p:txBody>
      </p:sp>
      <p:sp>
        <p:nvSpPr>
          <p:cNvPr id="6" name="Rectángulo 5">
            <a:extLst>
              <a:ext uri="{FF2B5EF4-FFF2-40B4-BE49-F238E27FC236}">
                <a16:creationId xmlns:a16="http://schemas.microsoft.com/office/drawing/2014/main" id="{7AB4092E-EC37-E433-3EDD-A9FDEC49E925}"/>
              </a:ext>
            </a:extLst>
          </p:cNvPr>
          <p:cNvSpPr/>
          <p:nvPr/>
        </p:nvSpPr>
        <p:spPr>
          <a:xfrm>
            <a:off x="1294857" y="23752422"/>
            <a:ext cx="11465170" cy="2410951"/>
          </a:xfrm>
          <a:prstGeom prst="rect">
            <a:avLst/>
          </a:prstGeom>
          <a:noFill/>
        </p:spPr>
        <p:txBody>
          <a:bodyPr wrap="square" lIns="116872" tIns="58437" rIns="116872" bIns="58437">
            <a:spAutoFit/>
          </a:bodyPr>
          <a:lstStyle/>
          <a:p>
            <a:pPr algn="ctr"/>
            <a:r>
              <a:rPr lang="es-MX" sz="4400" b="1" dirty="0">
                <a:ln w="0"/>
                <a:solidFill>
                  <a:schemeClr val="tx1">
                    <a:lumMod val="85000"/>
                    <a:lumOff val="15000"/>
                  </a:schemeClr>
                </a:solidFill>
                <a:latin typeface="Times New Roman" panose="02020603050405020304" pitchFamily="18" charset="0"/>
                <a:cs typeface="Times New Roman" panose="02020603050405020304" pitchFamily="18" charset="0"/>
              </a:rPr>
              <a:t>Objetivo</a:t>
            </a:r>
          </a:p>
          <a:p>
            <a:pPr algn="just"/>
            <a:r>
              <a:rPr lang="es-ES" sz="3500" dirty="0">
                <a:ln w="0"/>
                <a:solidFill>
                  <a:schemeClr val="tx1">
                    <a:lumMod val="85000"/>
                    <a:lumOff val="15000"/>
                  </a:schemeClr>
                </a:solidFill>
                <a:latin typeface="Times New Roman" panose="02020603050405020304" pitchFamily="18" charset="0"/>
                <a:cs typeface="Times New Roman" panose="02020603050405020304" pitchFamily="18" charset="0"/>
              </a:rPr>
              <a:t>Encontrar un modelo discriminante mediante algoritmos genéticos para lograr una clasificación más precisa de los sujetos en comparación con el modelo clásico.</a:t>
            </a:r>
            <a:endPar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9" name="Rectángulo 8">
            <a:extLst>
              <a:ext uri="{FF2B5EF4-FFF2-40B4-BE49-F238E27FC236}">
                <a16:creationId xmlns:a16="http://schemas.microsoft.com/office/drawing/2014/main" id="{5FF7C575-48C9-EBD9-F999-495218D81C12}"/>
              </a:ext>
            </a:extLst>
          </p:cNvPr>
          <p:cNvSpPr/>
          <p:nvPr/>
        </p:nvSpPr>
        <p:spPr>
          <a:xfrm>
            <a:off x="13551877" y="10679678"/>
            <a:ext cx="14416193" cy="24509308"/>
          </a:xfrm>
          <a:prstGeom prst="rect">
            <a:avLst/>
          </a:prstGeom>
          <a:noFill/>
        </p:spPr>
        <p:txBody>
          <a:bodyPr wrap="square" lIns="116872" tIns="58437" rIns="116872" bIns="58437">
            <a:spAutoFit/>
          </a:bodyPr>
          <a:lstStyle/>
          <a:p>
            <a:pPr algn="ctr"/>
            <a:r>
              <a:rPr lang="es-MX" sz="4400" b="1" dirty="0">
                <a:ln w="0"/>
                <a:solidFill>
                  <a:schemeClr val="tx1">
                    <a:lumMod val="85000"/>
                    <a:lumOff val="15000"/>
                  </a:schemeClr>
                </a:solidFill>
                <a:latin typeface="Times New Roman" panose="02020603050405020304" pitchFamily="18" charset="0"/>
                <a:cs typeface="Times New Roman" panose="02020603050405020304" pitchFamily="18" charset="0"/>
              </a:rPr>
              <a:t>Aplicación</a:t>
            </a:r>
          </a:p>
          <a:p>
            <a:pPr algn="just"/>
            <a:r>
              <a:rPr lang="es-ES" sz="3500" dirty="0">
                <a:ln w="0"/>
                <a:solidFill>
                  <a:schemeClr val="tx1">
                    <a:lumMod val="85000"/>
                    <a:lumOff val="15000"/>
                  </a:schemeClr>
                </a:solidFill>
                <a:latin typeface="Times New Roman" panose="02020603050405020304" pitchFamily="18" charset="0"/>
                <a:cs typeface="Times New Roman" panose="02020603050405020304" pitchFamily="18" charset="0"/>
              </a:rPr>
              <a:t>En el año 2006, el Dr. Rodrigo Pale Carrión, un cardiólogo del Hospital de Cardiología de la Ciudad de México, llevó a cabo un estudio sobre la enfermedad de la sepsis. Para ello, examinó a un grupo de 56 pacientes que ingresaron al hospital con problemas de infección. Durante el período de seguimiento, se registraron y evaluaron todos los síntomas presentes en cada paciente a lo largo de su estancia en el hospital. De este grupo de pacientes, 23 fallecieron debido a la enfermedad, mientras que 33 lograron sobrevivir.</a:t>
            </a:r>
            <a:endPar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r>
              <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rPr>
              <a:t>Para la elaboración de los modelos se tomaron 45 sujetos para entrenar el modelo y 11 sujetos para evaluar su desempeño.</a:t>
            </a:r>
          </a:p>
          <a:p>
            <a:pPr algn="just"/>
            <a:endPar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r>
              <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rPr>
              <a:t>En la </a:t>
            </a:r>
            <a:r>
              <a:rPr lang="es-MX" sz="3500" b="1" dirty="0">
                <a:ln w="0"/>
                <a:solidFill>
                  <a:schemeClr val="tx1">
                    <a:lumMod val="85000"/>
                    <a:lumOff val="15000"/>
                  </a:schemeClr>
                </a:solidFill>
                <a:latin typeface="Times New Roman" panose="02020603050405020304" pitchFamily="18" charset="0"/>
                <a:cs typeface="Times New Roman" panose="02020603050405020304" pitchFamily="18" charset="0"/>
              </a:rPr>
              <a:t>figura 1</a:t>
            </a:r>
            <a:r>
              <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rPr>
              <a:t> se observa que el modelo clásico se equivoca clasificando a 3 sujetos (2 que fallecieron y 1 sobrevive)</a:t>
            </a:r>
          </a:p>
          <a:p>
            <a:pPr algn="just"/>
            <a:endPar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r>
              <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rPr>
              <a:t>Al aplicar la optimización del modelo con algoritmos genéticos utilizando 50 modelos generados por re muestreos, aplicando cruce aritmético y posteriormente los operadores de mutación se logra obtener un modelo capaz de predecir el resultado de los sujetos sin equivocarse.</a:t>
            </a:r>
          </a:p>
          <a:p>
            <a:pPr algn="just"/>
            <a:endParaRPr lang="es-MX" sz="3500"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b="1"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b="1"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b="1"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b="1"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b="1"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b="1"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b="1"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b="1"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3500" b="1"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s-MX" sz="4400" b="1"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r>
              <a:rPr lang="es-MX" sz="4400" dirty="0">
                <a:ln w="0"/>
                <a:solidFill>
                  <a:schemeClr val="tx1">
                    <a:lumMod val="85000"/>
                    <a:lumOff val="15000"/>
                  </a:schemeClr>
                </a:solidFill>
                <a:latin typeface="Times New Roman" panose="02020603050405020304" pitchFamily="18" charset="0"/>
                <a:cs typeface="Times New Roman" panose="02020603050405020304" pitchFamily="18" charset="0"/>
              </a:rPr>
              <a:t>En la </a:t>
            </a:r>
            <a:r>
              <a:rPr lang="es-MX" sz="4400" b="1" dirty="0">
                <a:ln w="0"/>
                <a:solidFill>
                  <a:schemeClr val="tx1">
                    <a:lumMod val="85000"/>
                    <a:lumOff val="15000"/>
                  </a:schemeClr>
                </a:solidFill>
                <a:latin typeface="Times New Roman" panose="02020603050405020304" pitchFamily="18" charset="0"/>
                <a:cs typeface="Times New Roman" panose="02020603050405020304" pitchFamily="18" charset="0"/>
              </a:rPr>
              <a:t>figura 2</a:t>
            </a:r>
            <a:r>
              <a:rPr lang="es-MX" sz="4400" dirty="0">
                <a:ln w="0"/>
                <a:solidFill>
                  <a:schemeClr val="tx1">
                    <a:lumMod val="85000"/>
                    <a:lumOff val="15000"/>
                  </a:schemeClr>
                </a:solidFill>
                <a:latin typeface="Times New Roman" panose="02020603050405020304" pitchFamily="18" charset="0"/>
                <a:cs typeface="Times New Roman" panose="02020603050405020304" pitchFamily="18" charset="0"/>
              </a:rPr>
              <a:t> se observa que el modelo encontrado aplicando algoritmos genéticos clasifica de manera perfecta a los sujetos.</a:t>
            </a:r>
            <a:endParaRPr lang="es-MX" sz="4400" b="1" dirty="0">
              <a:ln w="0"/>
              <a:solidFill>
                <a:schemeClr val="tx1">
                  <a:lumMod val="85000"/>
                  <a:lumOff val="15000"/>
                </a:schemeClr>
              </a:solidFill>
              <a:latin typeface="Times New Roman" panose="02020603050405020304" pitchFamily="18" charset="0"/>
              <a:cs typeface="Times New Roman" panose="02020603050405020304" pitchFamily="18" charset="0"/>
            </a:endParaRPr>
          </a:p>
          <a:p>
            <a:pPr algn="just"/>
            <a:r>
              <a:rPr lang="es-MX" sz="4400" b="1" dirty="0">
                <a:ln w="0"/>
                <a:solidFill>
                  <a:schemeClr val="tx1">
                    <a:lumMod val="85000"/>
                    <a:lumOff val="15000"/>
                  </a:schemeClr>
                </a:solidFill>
                <a:latin typeface="Times New Roman" panose="02020603050405020304" pitchFamily="18" charset="0"/>
                <a:cs typeface="Times New Roman" panose="02020603050405020304" pitchFamily="18" charset="0"/>
              </a:rPr>
              <a:t>Resultados por mutación:</a:t>
            </a:r>
          </a:p>
        </p:txBody>
      </p:sp>
      <p:sp>
        <p:nvSpPr>
          <p:cNvPr id="20" name="Rectángulo 19">
            <a:extLst>
              <a:ext uri="{FF2B5EF4-FFF2-40B4-BE49-F238E27FC236}">
                <a16:creationId xmlns:a16="http://schemas.microsoft.com/office/drawing/2014/main" id="{386849AC-9CD2-7C19-D432-EA764EF7DEFD}"/>
              </a:ext>
            </a:extLst>
          </p:cNvPr>
          <p:cNvSpPr/>
          <p:nvPr/>
        </p:nvSpPr>
        <p:spPr>
          <a:xfrm>
            <a:off x="734376" y="26590707"/>
            <a:ext cx="12583156" cy="795124"/>
          </a:xfrm>
          <a:prstGeom prst="rect">
            <a:avLst/>
          </a:prstGeom>
          <a:noFill/>
        </p:spPr>
        <p:txBody>
          <a:bodyPr wrap="square" lIns="116872" tIns="58437" rIns="116872" bIns="58437">
            <a:spAutoFit/>
          </a:bodyPr>
          <a:lstStyle/>
          <a:p>
            <a:pPr algn="ctr"/>
            <a:r>
              <a:rPr lang="es-MX" sz="4400" b="1" dirty="0">
                <a:ln w="0"/>
              </a:rPr>
              <a:t>Metodología</a:t>
            </a:r>
            <a:endParaRPr lang="es-ES" sz="5112" dirty="0">
              <a:ln w="0"/>
            </a:endParaRPr>
          </a:p>
        </p:txBody>
      </p:sp>
      <p:sp>
        <p:nvSpPr>
          <p:cNvPr id="25" name="Rectángulo 24">
            <a:extLst>
              <a:ext uri="{FF2B5EF4-FFF2-40B4-BE49-F238E27FC236}">
                <a16:creationId xmlns:a16="http://schemas.microsoft.com/office/drawing/2014/main" id="{917D11EC-C1C3-0023-473E-656E88D2C4B5}"/>
              </a:ext>
            </a:extLst>
          </p:cNvPr>
          <p:cNvSpPr/>
          <p:nvPr/>
        </p:nvSpPr>
        <p:spPr>
          <a:xfrm>
            <a:off x="1294857" y="10692411"/>
            <a:ext cx="11465170" cy="6719823"/>
          </a:xfrm>
          <a:prstGeom prst="rect">
            <a:avLst/>
          </a:prstGeom>
          <a:noFill/>
        </p:spPr>
        <p:txBody>
          <a:bodyPr wrap="square" lIns="116872" tIns="58437" rIns="116872" bIns="58437">
            <a:spAutoFit/>
          </a:bodyPr>
          <a:lstStyle/>
          <a:p>
            <a:pPr algn="ctr"/>
            <a:r>
              <a:rPr lang="es-MX" sz="4400" b="1" dirty="0">
                <a:ln w="0"/>
                <a:solidFill>
                  <a:schemeClr val="tx1">
                    <a:lumMod val="85000"/>
                    <a:lumOff val="15000"/>
                  </a:schemeClr>
                </a:solidFill>
                <a:latin typeface="Times New Roman" panose="02020603050405020304" pitchFamily="18" charset="0"/>
                <a:cs typeface="Times New Roman" panose="02020603050405020304" pitchFamily="18" charset="0"/>
              </a:rPr>
              <a:t>Introducción</a:t>
            </a:r>
          </a:p>
          <a:p>
            <a:pPr algn="just"/>
            <a:r>
              <a:rPr lang="es-ES" sz="3500" dirty="0">
                <a:ln w="0"/>
                <a:solidFill>
                  <a:schemeClr val="tx1">
                    <a:lumMod val="85000"/>
                    <a:lumOff val="15000"/>
                  </a:schemeClr>
                </a:solidFill>
                <a:latin typeface="Times New Roman" panose="02020603050405020304" pitchFamily="18" charset="0"/>
                <a:cs typeface="Times New Roman" panose="02020603050405020304" pitchFamily="18" charset="0"/>
              </a:rPr>
              <a:t>Cuando se tiene un conjunto de datos que presenta variables continuas para predecir una variable categórica binaria, como la supervivencia o el fallecimiento, existen diversas técnicas disponibles para lograr este objetivo. Una de las estrategias clásicas utilizadas en este escenario es el discriminante lineal de Fisher, el cual produce un modelo concreto capaz de clasificar a un individuo en una de las dos categorías según sus características.</a:t>
            </a:r>
          </a:p>
          <a:p>
            <a:pPr algn="just"/>
            <a:r>
              <a:rPr lang="es-ES" sz="3500" dirty="0">
                <a:ln w="0"/>
                <a:solidFill>
                  <a:schemeClr val="tx1">
                    <a:lumMod val="85000"/>
                    <a:lumOff val="15000"/>
                  </a:schemeClr>
                </a:solidFill>
                <a:latin typeface="Times New Roman" panose="02020603050405020304" pitchFamily="18" charset="0"/>
                <a:cs typeface="Times New Roman" panose="02020603050405020304" pitchFamily="18" charset="0"/>
              </a:rPr>
              <a:t>Con el fin de obtener un modelo discriminante más preciso, se recurre a la optimización del modelo mediante la aplicación de algoritmos genéticos.</a:t>
            </a:r>
            <a:endParaRPr lang="es-MX" sz="3500" dirty="0">
              <a:ln w="0"/>
              <a:solidFill>
                <a:schemeClr val="tx1">
                  <a:lumMod val="85000"/>
                  <a:lumOff val="15000"/>
                </a:schemeClr>
              </a:solidFill>
              <a:highlight>
                <a:srgbClr val="FFFF00"/>
              </a:highlight>
              <a:latin typeface="Times New Roman" panose="02020603050405020304" pitchFamily="18" charset="0"/>
              <a:cs typeface="Times New Roman" panose="02020603050405020304" pitchFamily="18" charset="0"/>
            </a:endParaRPr>
          </a:p>
        </p:txBody>
      </p:sp>
      <p:pic>
        <p:nvPicPr>
          <p:cNvPr id="4" name="0 Imagen">
            <a:extLst>
              <a:ext uri="{FF2B5EF4-FFF2-40B4-BE49-F238E27FC236}">
                <a16:creationId xmlns:a16="http://schemas.microsoft.com/office/drawing/2014/main" id="{6C5F10E5-7569-21A7-2AE7-9DE1E8394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893" y="881406"/>
            <a:ext cx="3126462" cy="2709670"/>
          </a:xfrm>
          <a:prstGeom prst="rect">
            <a:avLst/>
          </a:prstGeom>
        </p:spPr>
      </p:pic>
      <p:pic>
        <p:nvPicPr>
          <p:cNvPr id="5" name="0 Imagen">
            <a:extLst>
              <a:ext uri="{FF2B5EF4-FFF2-40B4-BE49-F238E27FC236}">
                <a16:creationId xmlns:a16="http://schemas.microsoft.com/office/drawing/2014/main" id="{BE4D4012-B001-EC45-C98D-382F473524FB}"/>
              </a:ext>
            </a:extLst>
          </p:cNvPr>
          <p:cNvPicPr>
            <a:picLocks noChangeAspect="1"/>
          </p:cNvPicPr>
          <p:nvPr/>
        </p:nvPicPr>
        <p:blipFill rotWithShape="1">
          <a:blip r:embed="rId4">
            <a:extLst>
              <a:ext uri="{28A0092B-C50C-407E-A947-70E740481C1C}">
                <a14:useLocalDpi xmlns:a14="http://schemas.microsoft.com/office/drawing/2010/main" val="0"/>
              </a:ext>
            </a:extLst>
          </a:blip>
          <a:srcRect t="1405" b="920"/>
          <a:stretch/>
        </p:blipFill>
        <p:spPr bwMode="auto">
          <a:xfrm>
            <a:off x="35935" y="39818057"/>
            <a:ext cx="4029075" cy="3239770"/>
          </a:xfrm>
          <a:prstGeom prst="rect">
            <a:avLst/>
          </a:prstGeom>
          <a:ln>
            <a:noFill/>
          </a:ln>
          <a:extLst>
            <a:ext uri="{53640926-AAD7-44D8-BBD7-CCE9431645EC}">
              <a14:shadowObscured xmlns:a14="http://schemas.microsoft.com/office/drawing/2010/main"/>
            </a:ext>
          </a:extLst>
        </p:spPr>
      </p:pic>
      <p:pic>
        <p:nvPicPr>
          <p:cNvPr id="1026" name="Picture 2" descr="Puede ser una imagen de texto que dice &quot;Facultad de STADÍSTICA E INFORMÁTICA&quot;">
            <a:extLst>
              <a:ext uri="{FF2B5EF4-FFF2-40B4-BE49-F238E27FC236}">
                <a16:creationId xmlns:a16="http://schemas.microsoft.com/office/drawing/2014/main" id="{8065041C-C9C8-C7A5-C5F2-424F05295CF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47277" y="1082974"/>
            <a:ext cx="2148178" cy="2508102"/>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D88FA2A1-C526-61DC-F137-59186C74D5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80826" y="1017650"/>
            <a:ext cx="8210670" cy="2508102"/>
          </a:xfrm>
          <a:prstGeom prst="rect">
            <a:avLst/>
          </a:prstGeom>
        </p:spPr>
      </p:pic>
      <p:sp>
        <p:nvSpPr>
          <p:cNvPr id="28" name="Rectángulo 27">
            <a:extLst>
              <a:ext uri="{FF2B5EF4-FFF2-40B4-BE49-F238E27FC236}">
                <a16:creationId xmlns:a16="http://schemas.microsoft.com/office/drawing/2014/main" id="{26D74A78-B593-6E50-709B-7BB5EE174BED}"/>
              </a:ext>
            </a:extLst>
          </p:cNvPr>
          <p:cNvSpPr/>
          <p:nvPr/>
        </p:nvSpPr>
        <p:spPr>
          <a:xfrm>
            <a:off x="4007143" y="41014243"/>
            <a:ext cx="24558036" cy="2057008"/>
          </a:xfrm>
          <a:prstGeom prst="rect">
            <a:avLst/>
          </a:prstGeom>
          <a:noFill/>
        </p:spPr>
        <p:txBody>
          <a:bodyPr wrap="square" lIns="116872" tIns="58437" rIns="116872" bIns="58437">
            <a:spAutoFit/>
          </a:bodyPr>
          <a:lstStyle/>
          <a:p>
            <a:pPr algn="just"/>
            <a:r>
              <a:rPr lang="es-MX" sz="2800" b="1" dirty="0">
                <a:ln w="0"/>
              </a:rPr>
              <a:t>Referencias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Conway, D. G., Victor Cabot, A., y </a:t>
            </a:r>
            <a:r>
              <a:rPr lang="en-US" dirty="0" err="1">
                <a:latin typeface="Times New Roman" panose="02020603050405020304" pitchFamily="18" charset="0"/>
                <a:cs typeface="Times New Roman" panose="02020603050405020304" pitchFamily="18" charset="0"/>
              </a:rPr>
              <a:t>Venkataramanan</a:t>
            </a:r>
            <a:r>
              <a:rPr lang="en-US" dirty="0">
                <a:latin typeface="Times New Roman" panose="02020603050405020304" pitchFamily="18" charset="0"/>
                <a:cs typeface="Times New Roman" panose="02020603050405020304" pitchFamily="18" charset="0"/>
              </a:rPr>
              <a:t>, M. A. (1998). </a:t>
            </a:r>
            <a:r>
              <a:rPr lang="en-US" i="1" dirty="0">
                <a:latin typeface="Times New Roman" panose="02020603050405020304" pitchFamily="18" charset="0"/>
                <a:cs typeface="Times New Roman" panose="02020603050405020304" pitchFamily="18" charset="0"/>
              </a:rPr>
              <a:t>A genetic algorithm for discriminant analysis. Annals of Operations Research</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78</a:t>
            </a:r>
            <a:r>
              <a:rPr lang="en-US" dirty="0">
                <a:latin typeface="Times New Roman" panose="02020603050405020304" pitchFamily="18" charset="0"/>
                <a:cs typeface="Times New Roman" panose="02020603050405020304" pitchFamily="18" charset="0"/>
              </a:rPr>
              <a:t>(0), 71-82.</a:t>
            </a:r>
            <a:endParaRPr lang="en-US" sz="2000" i="1" dirty="0">
              <a:ln w="0"/>
              <a:latin typeface="Times New Roman" panose="02020603050405020304" pitchFamily="18" charset="0"/>
              <a:cs typeface="Times New Roman" panose="02020603050405020304" pitchFamily="18" charset="0"/>
            </a:endParaRPr>
          </a:p>
          <a:p>
            <a:pPr algn="just"/>
            <a:r>
              <a:rPr lang="en-US" sz="2000" dirty="0" err="1">
                <a:ln w="0"/>
                <a:latin typeface="Times New Roman" panose="02020603050405020304" pitchFamily="18" charset="0"/>
                <a:cs typeface="Times New Roman" panose="02020603050405020304" pitchFamily="18" charset="0"/>
              </a:rPr>
              <a:t>Eiben</a:t>
            </a:r>
            <a:r>
              <a:rPr lang="en-US" sz="2000" dirty="0">
                <a:ln w="0"/>
                <a:latin typeface="Times New Roman" panose="02020603050405020304" pitchFamily="18" charset="0"/>
                <a:cs typeface="Times New Roman" panose="02020603050405020304" pitchFamily="18" charset="0"/>
              </a:rPr>
              <a:t>, A. E., y Smith, J. E. (2015). </a:t>
            </a:r>
            <a:r>
              <a:rPr lang="en-US" sz="2000" i="1" dirty="0">
                <a:ln w="0"/>
                <a:latin typeface="Times New Roman" panose="02020603050405020304" pitchFamily="18" charset="0"/>
                <a:cs typeface="Times New Roman" panose="02020603050405020304" pitchFamily="18" charset="0"/>
              </a:rPr>
              <a:t>Introduction to evolutionary computing. Springer-</a:t>
            </a:r>
            <a:r>
              <a:rPr lang="en-US" sz="2000" i="1" dirty="0" err="1">
                <a:ln w="0"/>
                <a:latin typeface="Times New Roman" panose="02020603050405020304" pitchFamily="18" charset="0"/>
                <a:cs typeface="Times New Roman" panose="02020603050405020304" pitchFamily="18" charset="0"/>
              </a:rPr>
              <a:t>Verlag</a:t>
            </a:r>
            <a:r>
              <a:rPr lang="en-US" sz="2000" i="1" dirty="0">
                <a:ln w="0"/>
                <a:latin typeface="Times New Roman" panose="02020603050405020304" pitchFamily="18" charset="0"/>
                <a:cs typeface="Times New Roman" panose="02020603050405020304" pitchFamily="18" charset="0"/>
              </a:rPr>
              <a:t> Berlin Heidelberg.</a:t>
            </a:r>
          </a:p>
          <a:p>
            <a:pPr algn="just"/>
            <a:r>
              <a:rPr lang="en-US" sz="2000" dirty="0">
                <a:ln w="0"/>
                <a:latin typeface="Times New Roman" panose="02020603050405020304" pitchFamily="18" charset="0"/>
                <a:cs typeface="Times New Roman" panose="02020603050405020304" pitchFamily="18" charset="0"/>
              </a:rPr>
              <a:t>Fisher, R. A. (1936).</a:t>
            </a:r>
            <a:r>
              <a:rPr lang="en-US" sz="2000" i="1" dirty="0">
                <a:ln w="0"/>
                <a:latin typeface="Times New Roman" panose="02020603050405020304" pitchFamily="18" charset="0"/>
                <a:cs typeface="Times New Roman" panose="02020603050405020304" pitchFamily="18" charset="0"/>
              </a:rPr>
              <a:t> The use of multiple measurements in taxonomic problems. Annals of eugenics, 7(2), 179-188.</a:t>
            </a:r>
          </a:p>
          <a:p>
            <a:pPr algn="just"/>
            <a:r>
              <a:rPr lang="en-US" sz="2000" dirty="0">
                <a:ln w="0"/>
                <a:latin typeface="Times New Roman" panose="02020603050405020304" pitchFamily="18" charset="0"/>
                <a:cs typeface="Times New Roman" panose="02020603050405020304" pitchFamily="18" charset="0"/>
              </a:rPr>
              <a:t>Johnson, R. A., y Wichern, D. W. (2007)</a:t>
            </a:r>
            <a:r>
              <a:rPr lang="en-US" sz="2000" i="1" dirty="0">
                <a:ln w="0"/>
                <a:latin typeface="Times New Roman" panose="02020603050405020304" pitchFamily="18" charset="0"/>
                <a:cs typeface="Times New Roman" panose="02020603050405020304" pitchFamily="18" charset="0"/>
              </a:rPr>
              <a:t>. Applied multivariate statistical analysis (6ta ed.). Pearson. (A2)</a:t>
            </a:r>
          </a:p>
          <a:p>
            <a:pPr algn="just"/>
            <a:r>
              <a:rPr lang="es-ES" sz="2000" dirty="0">
                <a:latin typeface="Times New Roman" panose="02020603050405020304" pitchFamily="18" charset="0"/>
                <a:cs typeface="Times New Roman" panose="02020603050405020304" pitchFamily="18" charset="0"/>
              </a:rPr>
              <a:t>Rivas, A. M. (2005). </a:t>
            </a:r>
            <a:r>
              <a:rPr lang="es-ES" sz="2000" i="1" dirty="0">
                <a:latin typeface="Times New Roman" panose="02020603050405020304" pitchFamily="18" charset="0"/>
                <a:cs typeface="Times New Roman" panose="02020603050405020304" pitchFamily="18" charset="0"/>
              </a:rPr>
              <a:t>Algoritmos genéticos en la. Memorias del XIX Foro Nacional de Estadística</a:t>
            </a:r>
            <a:r>
              <a:rPr lang="es-ES" sz="2000" dirty="0">
                <a:latin typeface="Times New Roman" panose="02020603050405020304" pitchFamily="18" charset="0"/>
                <a:cs typeface="Times New Roman" panose="02020603050405020304" pitchFamily="18" charset="0"/>
              </a:rPr>
              <a:t>, 129</a:t>
            </a:r>
            <a:endParaRPr lang="es-MX" sz="2000" i="1" dirty="0">
              <a:ln w="0"/>
              <a:latin typeface="Times New Roman" panose="02020603050405020304" pitchFamily="18" charset="0"/>
              <a:cs typeface="Times New Roman" panose="02020603050405020304" pitchFamily="18" charset="0"/>
            </a:endParaRPr>
          </a:p>
        </p:txBody>
      </p:sp>
      <p:graphicFrame>
        <p:nvGraphicFramePr>
          <p:cNvPr id="7" name="Diagrama 6">
            <a:extLst>
              <a:ext uri="{FF2B5EF4-FFF2-40B4-BE49-F238E27FC236}">
                <a16:creationId xmlns:a16="http://schemas.microsoft.com/office/drawing/2014/main" id="{FF8B05FE-41CC-04A1-66F7-001581C0CE1B}"/>
              </a:ext>
            </a:extLst>
          </p:cNvPr>
          <p:cNvGraphicFramePr/>
          <p:nvPr>
            <p:extLst>
              <p:ext uri="{D42A27DB-BD31-4B8C-83A1-F6EECF244321}">
                <p14:modId xmlns:p14="http://schemas.microsoft.com/office/powerpoint/2010/main" val="84594861"/>
              </p:ext>
            </p:extLst>
          </p:nvPr>
        </p:nvGraphicFramePr>
        <p:xfrm>
          <a:off x="1291881" y="26766174"/>
          <a:ext cx="11468146" cy="84807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2" name="Picture 2" descr="XII Foro Internacional de Estadística Aplicada | Xalapa">
            <a:extLst>
              <a:ext uri="{FF2B5EF4-FFF2-40B4-BE49-F238E27FC236}">
                <a16:creationId xmlns:a16="http://schemas.microsoft.com/office/drawing/2014/main" id="{800980B6-6961-A76C-6F7D-125372AAC98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24506" y="309568"/>
            <a:ext cx="3126461" cy="34890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ágenes de Acuarela Verde - Descarga gratuita en Freepik">
            <a:extLst>
              <a:ext uri="{FF2B5EF4-FFF2-40B4-BE49-F238E27FC236}">
                <a16:creationId xmlns:a16="http://schemas.microsoft.com/office/drawing/2014/main" id="{D63BC49D-7E4F-42B3-2F11-05A6FD6DE817}"/>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37919"/>
          <a:stretch/>
        </p:blipFill>
        <p:spPr bwMode="auto">
          <a:xfrm>
            <a:off x="25098745" y="6381857"/>
            <a:ext cx="3657178" cy="5145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cuarela Verde Vectores, Iconos, Gráficos y Fondos para Descargar Gratis">
            <a:extLst>
              <a:ext uri="{FF2B5EF4-FFF2-40B4-BE49-F238E27FC236}">
                <a16:creationId xmlns:a16="http://schemas.microsoft.com/office/drawing/2014/main" id="{03B6C487-7AD8-FAFB-694E-07B9E9DC1906}"/>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b="16423"/>
          <a:stretch/>
        </p:blipFill>
        <p:spPr bwMode="auto">
          <a:xfrm rot="5400000">
            <a:off x="-2534223" y="2575890"/>
            <a:ext cx="6786408" cy="171796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Imágenes de Acuarela Verde - Descarga gratuita en Freepik">
            <a:extLst>
              <a:ext uri="{FF2B5EF4-FFF2-40B4-BE49-F238E27FC236}">
                <a16:creationId xmlns:a16="http://schemas.microsoft.com/office/drawing/2014/main" id="{1A37F7F1-8091-8DCC-2FD3-7DE2E9D4EAA9}"/>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 r="56568" b="20481"/>
          <a:stretch/>
        </p:blipFill>
        <p:spPr bwMode="auto">
          <a:xfrm rot="10800000">
            <a:off x="-3" y="3998229"/>
            <a:ext cx="2589720" cy="4741426"/>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5FF6493B-DE53-A3DA-2BCD-71F24221B808}"/>
              </a:ext>
            </a:extLst>
          </p:cNvPr>
          <p:cNvSpPr txBox="1"/>
          <p:nvPr/>
        </p:nvSpPr>
        <p:spPr>
          <a:xfrm>
            <a:off x="1325337" y="8451196"/>
            <a:ext cx="26106663" cy="1846659"/>
          </a:xfrm>
          <a:prstGeom prst="rect">
            <a:avLst/>
          </a:prstGeom>
          <a:noFill/>
        </p:spPr>
        <p:txBody>
          <a:bodyPr wrap="square" rtlCol="0">
            <a:spAutoFit/>
          </a:bodyPr>
          <a:lstStyle/>
          <a:p>
            <a:pPr algn="just"/>
            <a:r>
              <a:rPr lang="es-MX" sz="4400" b="1" dirty="0">
                <a:latin typeface="Times New Roman" panose="02020603050405020304" pitchFamily="18" charset="0"/>
                <a:cs typeface="Times New Roman" panose="02020603050405020304" pitchFamily="18" charset="0"/>
              </a:rPr>
              <a:t>Resumen: </a:t>
            </a:r>
            <a:r>
              <a:rPr lang="es-ES" sz="3500" dirty="0">
                <a:ln w="0"/>
                <a:solidFill>
                  <a:prstClr val="black">
                    <a:lumMod val="85000"/>
                    <a:lumOff val="15000"/>
                  </a:prstClr>
                </a:solidFill>
                <a:latin typeface="Times New Roman" panose="02020603050405020304" pitchFamily="18" charset="0"/>
                <a:cs typeface="Times New Roman" panose="02020603050405020304" pitchFamily="18" charset="0"/>
              </a:rPr>
              <a:t>Cuando se pretende utilizar técnicas de clasificación en conjuntos de datos que presentan grupos los cuales son difíciles de separar linealmente, es posible que los modelos tradicionales no arrojen resultados satisfactorios. Con el propósito de mejorar el desempeño del modelo discriminante lineal de Fisher, se propone la optimización de sus parámetros mediante la aplicación de algoritmos genéticos.</a:t>
            </a:r>
            <a:endParaRPr lang="es-MX" sz="4400" dirty="0">
              <a:latin typeface="Times New Roman" panose="02020603050405020304" pitchFamily="18" charset="0"/>
              <a:cs typeface="Times New Roman" panose="02020603050405020304" pitchFamily="18" charset="0"/>
            </a:endParaRPr>
          </a:p>
        </p:txBody>
      </p:sp>
      <p:sp>
        <p:nvSpPr>
          <p:cNvPr id="30" name="CuadroTexto 29">
            <a:extLst>
              <a:ext uri="{FF2B5EF4-FFF2-40B4-BE49-F238E27FC236}">
                <a16:creationId xmlns:a16="http://schemas.microsoft.com/office/drawing/2014/main" id="{2E5A1377-99B9-861F-A25D-381B50F2D2B8}"/>
              </a:ext>
            </a:extLst>
          </p:cNvPr>
          <p:cNvSpPr txBox="1"/>
          <p:nvPr/>
        </p:nvSpPr>
        <p:spPr>
          <a:xfrm>
            <a:off x="3006800" y="38090366"/>
            <a:ext cx="24893443" cy="2923877"/>
          </a:xfrm>
          <a:prstGeom prst="rect">
            <a:avLst/>
          </a:prstGeom>
          <a:noFill/>
        </p:spPr>
        <p:txBody>
          <a:bodyPr wrap="square">
            <a:spAutoFit/>
          </a:bodyPr>
          <a:lstStyle/>
          <a:p>
            <a:r>
              <a:rPr lang="es-MX" sz="3500" b="1" dirty="0">
                <a:ln w="0"/>
                <a:latin typeface="Times New Roman" panose="02020603050405020304" pitchFamily="18" charset="0"/>
                <a:cs typeface="Times New Roman" panose="02020603050405020304" pitchFamily="18" charset="0"/>
              </a:rPr>
              <a:t>                                                                                               </a:t>
            </a:r>
          </a:p>
          <a:p>
            <a:r>
              <a:rPr lang="es-MX" sz="3500" b="1" dirty="0">
                <a:ln w="0"/>
                <a:latin typeface="Times New Roman" panose="02020603050405020304" pitchFamily="18" charset="0"/>
                <a:cs typeface="Times New Roman" panose="02020603050405020304" pitchFamily="18" charset="0"/>
              </a:rPr>
              <a:t> </a:t>
            </a:r>
            <a:r>
              <a:rPr lang="es-MX" sz="4400" b="1" dirty="0">
                <a:ln w="0"/>
                <a:latin typeface="Times New Roman" panose="02020603050405020304" pitchFamily="18" charset="0"/>
                <a:cs typeface="Times New Roman" panose="02020603050405020304" pitchFamily="18" charset="0"/>
              </a:rPr>
              <a:t>Conclusiones</a:t>
            </a:r>
            <a:endParaRPr lang="es-MX" sz="4400" dirty="0">
              <a:ln w="0"/>
              <a:latin typeface="Times New Roman" panose="02020603050405020304" pitchFamily="18" charset="0"/>
              <a:cs typeface="Times New Roman" panose="02020603050405020304" pitchFamily="18" charset="0"/>
            </a:endParaRPr>
          </a:p>
          <a:p>
            <a:r>
              <a:rPr lang="es-MX" sz="3500" dirty="0">
                <a:ln w="0"/>
                <a:latin typeface="Times New Roman" panose="02020603050405020304" pitchFamily="18" charset="0"/>
                <a:cs typeface="Times New Roman" panose="02020603050405020304" pitchFamily="18" charset="0"/>
              </a:rPr>
              <a:t>Esta investigación se centro en el mejoramiento del desempeño del modelo discriminante lineal clásico que reportaba un error de 27.3% y después de implementar los algoritmos genéticos se obtuvieron modelos que reportan 0% de error al clasificar, por lo que se concluye que la implementación de los algoritmos genéticos mejora los resultados considerablemente para este problema.</a:t>
            </a:r>
          </a:p>
        </p:txBody>
      </p:sp>
      <p:pic>
        <p:nvPicPr>
          <p:cNvPr id="11" name="Imagen 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1370" y="17563164"/>
            <a:ext cx="8668660" cy="5995072"/>
          </a:xfrm>
          <a:prstGeom prst="rect">
            <a:avLst/>
          </a:prstGeom>
        </p:spPr>
      </p:pic>
      <p:pic>
        <p:nvPicPr>
          <p:cNvPr id="19" name="Imagen 18"/>
          <p:cNvPicPr>
            <a:picLocks noChangeAspect="1"/>
          </p:cNvPicPr>
          <p:nvPr/>
        </p:nvPicPr>
        <p:blipFill rotWithShape="1">
          <a:blip r:embed="rId16" cstate="print">
            <a:extLst>
              <a:ext uri="{28A0092B-C50C-407E-A947-70E740481C1C}">
                <a14:useLocalDpi xmlns:a14="http://schemas.microsoft.com/office/drawing/2010/main" val="0"/>
              </a:ext>
            </a:extLst>
          </a:blip>
          <a:srcRect l="1270" t="8769" r="1365" b="4846"/>
          <a:stretch/>
        </p:blipFill>
        <p:spPr>
          <a:xfrm>
            <a:off x="15784706" y="16986768"/>
            <a:ext cx="10594349" cy="5940593"/>
          </a:xfrm>
          <a:prstGeom prst="rect">
            <a:avLst/>
          </a:prstGeom>
        </p:spPr>
      </p:pic>
      <p:pic>
        <p:nvPicPr>
          <p:cNvPr id="21" name="Imagen 20"/>
          <p:cNvPicPr>
            <a:picLocks noChangeAspect="1"/>
          </p:cNvPicPr>
          <p:nvPr/>
        </p:nvPicPr>
        <p:blipFill rotWithShape="1">
          <a:blip r:embed="rId17" cstate="print">
            <a:extLst>
              <a:ext uri="{28A0092B-C50C-407E-A947-70E740481C1C}">
                <a14:useLocalDpi xmlns:a14="http://schemas.microsoft.com/office/drawing/2010/main" val="0"/>
              </a:ext>
            </a:extLst>
          </a:blip>
          <a:srcRect l="1376" t="8373" r="1682" b="4714"/>
          <a:stretch/>
        </p:blipFill>
        <p:spPr>
          <a:xfrm>
            <a:off x="14800448" y="26915708"/>
            <a:ext cx="11182095" cy="5672693"/>
          </a:xfrm>
          <a:prstGeom prst="rect">
            <a:avLst/>
          </a:prstGeom>
        </p:spPr>
      </p:pic>
      <p:graphicFrame>
        <p:nvGraphicFramePr>
          <p:cNvPr id="13" name="Tabla 12"/>
          <p:cNvGraphicFramePr>
            <a:graphicFrameLocks noGrp="1"/>
          </p:cNvGraphicFramePr>
          <p:nvPr>
            <p:extLst>
              <p:ext uri="{D42A27DB-BD31-4B8C-83A1-F6EECF244321}">
                <p14:modId xmlns:p14="http://schemas.microsoft.com/office/powerpoint/2010/main" val="3061702147"/>
              </p:ext>
            </p:extLst>
          </p:nvPr>
        </p:nvGraphicFramePr>
        <p:xfrm>
          <a:off x="1291878" y="35128991"/>
          <a:ext cx="27113521" cy="3568914"/>
        </p:xfrm>
        <a:graphic>
          <a:graphicData uri="http://schemas.openxmlformats.org/drawingml/2006/table">
            <a:tbl>
              <a:tblPr/>
              <a:tblGrid>
                <a:gridCol w="2135411">
                  <a:extLst>
                    <a:ext uri="{9D8B030D-6E8A-4147-A177-3AD203B41FA5}">
                      <a16:colId xmlns:a16="http://schemas.microsoft.com/office/drawing/2014/main" val="225840094"/>
                    </a:ext>
                  </a:extLst>
                </a:gridCol>
                <a:gridCol w="1265575">
                  <a:extLst>
                    <a:ext uri="{9D8B030D-6E8A-4147-A177-3AD203B41FA5}">
                      <a16:colId xmlns:a16="http://schemas.microsoft.com/office/drawing/2014/main" val="3172004573"/>
                    </a:ext>
                  </a:extLst>
                </a:gridCol>
                <a:gridCol w="1613182">
                  <a:extLst>
                    <a:ext uri="{9D8B030D-6E8A-4147-A177-3AD203B41FA5}">
                      <a16:colId xmlns:a16="http://schemas.microsoft.com/office/drawing/2014/main" val="3723656096"/>
                    </a:ext>
                  </a:extLst>
                </a:gridCol>
                <a:gridCol w="1404292">
                  <a:extLst>
                    <a:ext uri="{9D8B030D-6E8A-4147-A177-3AD203B41FA5}">
                      <a16:colId xmlns:a16="http://schemas.microsoft.com/office/drawing/2014/main" val="272567746"/>
                    </a:ext>
                  </a:extLst>
                </a:gridCol>
                <a:gridCol w="1404292">
                  <a:extLst>
                    <a:ext uri="{9D8B030D-6E8A-4147-A177-3AD203B41FA5}">
                      <a16:colId xmlns:a16="http://schemas.microsoft.com/office/drawing/2014/main" val="215265456"/>
                    </a:ext>
                  </a:extLst>
                </a:gridCol>
                <a:gridCol w="1265575">
                  <a:extLst>
                    <a:ext uri="{9D8B030D-6E8A-4147-A177-3AD203B41FA5}">
                      <a16:colId xmlns:a16="http://schemas.microsoft.com/office/drawing/2014/main" val="1906403319"/>
                    </a:ext>
                  </a:extLst>
                </a:gridCol>
                <a:gridCol w="1404292">
                  <a:extLst>
                    <a:ext uri="{9D8B030D-6E8A-4147-A177-3AD203B41FA5}">
                      <a16:colId xmlns:a16="http://schemas.microsoft.com/office/drawing/2014/main" val="3634852796"/>
                    </a:ext>
                  </a:extLst>
                </a:gridCol>
                <a:gridCol w="1404292">
                  <a:extLst>
                    <a:ext uri="{9D8B030D-6E8A-4147-A177-3AD203B41FA5}">
                      <a16:colId xmlns:a16="http://schemas.microsoft.com/office/drawing/2014/main" val="69339350"/>
                    </a:ext>
                  </a:extLst>
                </a:gridCol>
                <a:gridCol w="1404292">
                  <a:extLst>
                    <a:ext uri="{9D8B030D-6E8A-4147-A177-3AD203B41FA5}">
                      <a16:colId xmlns:a16="http://schemas.microsoft.com/office/drawing/2014/main" val="2449731019"/>
                    </a:ext>
                  </a:extLst>
                </a:gridCol>
                <a:gridCol w="1404292">
                  <a:extLst>
                    <a:ext uri="{9D8B030D-6E8A-4147-A177-3AD203B41FA5}">
                      <a16:colId xmlns:a16="http://schemas.microsoft.com/office/drawing/2014/main" val="600737659"/>
                    </a:ext>
                  </a:extLst>
                </a:gridCol>
                <a:gridCol w="1265575">
                  <a:extLst>
                    <a:ext uri="{9D8B030D-6E8A-4147-A177-3AD203B41FA5}">
                      <a16:colId xmlns:a16="http://schemas.microsoft.com/office/drawing/2014/main" val="3870562512"/>
                    </a:ext>
                  </a:extLst>
                </a:gridCol>
                <a:gridCol w="1404292">
                  <a:extLst>
                    <a:ext uri="{9D8B030D-6E8A-4147-A177-3AD203B41FA5}">
                      <a16:colId xmlns:a16="http://schemas.microsoft.com/office/drawing/2014/main" val="3513993634"/>
                    </a:ext>
                  </a:extLst>
                </a:gridCol>
                <a:gridCol w="1404292">
                  <a:extLst>
                    <a:ext uri="{9D8B030D-6E8A-4147-A177-3AD203B41FA5}">
                      <a16:colId xmlns:a16="http://schemas.microsoft.com/office/drawing/2014/main" val="2977700510"/>
                    </a:ext>
                  </a:extLst>
                </a:gridCol>
                <a:gridCol w="1404292">
                  <a:extLst>
                    <a:ext uri="{9D8B030D-6E8A-4147-A177-3AD203B41FA5}">
                      <a16:colId xmlns:a16="http://schemas.microsoft.com/office/drawing/2014/main" val="470377421"/>
                    </a:ext>
                  </a:extLst>
                </a:gridCol>
                <a:gridCol w="1404292">
                  <a:extLst>
                    <a:ext uri="{9D8B030D-6E8A-4147-A177-3AD203B41FA5}">
                      <a16:colId xmlns:a16="http://schemas.microsoft.com/office/drawing/2014/main" val="3692911448"/>
                    </a:ext>
                  </a:extLst>
                </a:gridCol>
                <a:gridCol w="1265575">
                  <a:extLst>
                    <a:ext uri="{9D8B030D-6E8A-4147-A177-3AD203B41FA5}">
                      <a16:colId xmlns:a16="http://schemas.microsoft.com/office/drawing/2014/main" val="1600062913"/>
                    </a:ext>
                  </a:extLst>
                </a:gridCol>
                <a:gridCol w="1265575">
                  <a:extLst>
                    <a:ext uri="{9D8B030D-6E8A-4147-A177-3AD203B41FA5}">
                      <a16:colId xmlns:a16="http://schemas.microsoft.com/office/drawing/2014/main" val="4147768706"/>
                    </a:ext>
                  </a:extLst>
                </a:gridCol>
                <a:gridCol w="1404292">
                  <a:extLst>
                    <a:ext uri="{9D8B030D-6E8A-4147-A177-3AD203B41FA5}">
                      <a16:colId xmlns:a16="http://schemas.microsoft.com/office/drawing/2014/main" val="1111253570"/>
                    </a:ext>
                  </a:extLst>
                </a:gridCol>
                <a:gridCol w="1589841">
                  <a:extLst>
                    <a:ext uri="{9D8B030D-6E8A-4147-A177-3AD203B41FA5}">
                      <a16:colId xmlns:a16="http://schemas.microsoft.com/office/drawing/2014/main" val="1016721823"/>
                    </a:ext>
                  </a:extLst>
                </a:gridCol>
              </a:tblGrid>
              <a:tr h="594819">
                <a:tc>
                  <a:txBody>
                    <a:bodyPr/>
                    <a:lstStyle/>
                    <a:p>
                      <a:pPr algn="ctr" fontAlgn="b"/>
                      <a:r>
                        <a:rPr lang="en-US" sz="3200" b="1" i="0" u="none" strike="noStrike" dirty="0" err="1">
                          <a:solidFill>
                            <a:srgbClr val="000000"/>
                          </a:solidFill>
                          <a:effectLst/>
                          <a:latin typeface="Times New Roman" panose="02020603050405020304" pitchFamily="18" charset="0"/>
                        </a:rPr>
                        <a:t>Mutación</a:t>
                      </a:r>
                      <a:endParaRPr lang="en-US" sz="3200" b="1" i="0" u="none" strike="noStrike" dirty="0">
                        <a:solidFill>
                          <a:srgbClr val="000000"/>
                        </a:solidFill>
                        <a:effectLst/>
                        <a:latin typeface="Times New Roman" panose="02020603050405020304" pitchFamily="18" charset="0"/>
                      </a:endParaRP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Error</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W0</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W1</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W2</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W3</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W4</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W5</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W6</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W7</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W8</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W9</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W10</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W11</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W12</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W13</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W14</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W15</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3200" b="1" i="0" u="none" strike="noStrike" dirty="0">
                          <a:solidFill>
                            <a:srgbClr val="000000"/>
                          </a:solidFill>
                          <a:effectLst/>
                          <a:latin typeface="Times New Roman" panose="02020603050405020304" pitchFamily="18" charset="0"/>
                        </a:rPr>
                        <a:t>W16</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937180143"/>
                  </a:ext>
                </a:extLst>
              </a:tr>
              <a:tr h="594819">
                <a:tc>
                  <a:txBody>
                    <a:bodyPr/>
                    <a:lstStyle/>
                    <a:p>
                      <a:pPr algn="ctr" fontAlgn="b"/>
                      <a:r>
                        <a:rPr lang="en-US" sz="3200" b="1" i="0" u="none" strike="noStrike" dirty="0" err="1">
                          <a:solidFill>
                            <a:srgbClr val="000000"/>
                          </a:solidFill>
                          <a:effectLst/>
                          <a:latin typeface="Times New Roman" panose="02020603050405020304" pitchFamily="18" charset="0"/>
                        </a:rPr>
                        <a:t>Ninguna</a:t>
                      </a:r>
                      <a:endParaRPr lang="en-US" sz="3200" b="1" i="0" u="none" strike="noStrike" dirty="0">
                        <a:solidFill>
                          <a:srgbClr val="000000"/>
                        </a:solidFill>
                        <a:effectLst/>
                        <a:latin typeface="Times New Roman" panose="02020603050405020304" pitchFamily="18" charset="0"/>
                      </a:endParaRP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a:solidFill>
                            <a:srgbClr val="000000"/>
                          </a:solidFill>
                          <a:effectLst/>
                          <a:latin typeface="Times New Roman" panose="02020603050405020304" pitchFamily="18" charset="0"/>
                        </a:rPr>
                        <a:t>27.3%</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a:solidFill>
                            <a:srgbClr val="000000"/>
                          </a:solidFill>
                          <a:effectLst/>
                          <a:latin typeface="Times New Roman" panose="02020603050405020304" pitchFamily="18" charset="0"/>
                        </a:rPr>
                        <a:t>-5.6605</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a:solidFill>
                            <a:srgbClr val="000000"/>
                          </a:solidFill>
                          <a:effectLst/>
                          <a:latin typeface="Times New Roman" panose="02020603050405020304" pitchFamily="18" charset="0"/>
                        </a:rPr>
                        <a:t>-0.0051</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a:solidFill>
                            <a:srgbClr val="000000"/>
                          </a:solidFill>
                          <a:effectLst/>
                          <a:latin typeface="Times New Roman" panose="02020603050405020304" pitchFamily="18" charset="0"/>
                        </a:rPr>
                        <a:t>-0.0044</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a:solidFill>
                            <a:srgbClr val="000000"/>
                          </a:solidFill>
                          <a:effectLst/>
                          <a:latin typeface="Times New Roman" panose="02020603050405020304" pitchFamily="18" charset="0"/>
                        </a:rPr>
                        <a:t>0.0118</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a:solidFill>
                            <a:srgbClr val="000000"/>
                          </a:solidFill>
                          <a:effectLst/>
                          <a:latin typeface="Times New Roman" panose="02020603050405020304" pitchFamily="18" charset="0"/>
                        </a:rPr>
                        <a:t>-0.0197</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a:solidFill>
                            <a:srgbClr val="000000"/>
                          </a:solidFill>
                          <a:effectLst/>
                          <a:latin typeface="Times New Roman" panose="02020603050405020304" pitchFamily="18" charset="0"/>
                        </a:rPr>
                        <a:t>-0.2109</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a:solidFill>
                            <a:srgbClr val="000000"/>
                          </a:solidFill>
                          <a:effectLst/>
                          <a:latin typeface="Times New Roman" panose="02020603050405020304" pitchFamily="18" charset="0"/>
                        </a:rPr>
                        <a:t>-0.0102</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a:solidFill>
                            <a:srgbClr val="000000"/>
                          </a:solidFill>
                          <a:effectLst/>
                          <a:latin typeface="Times New Roman" panose="02020603050405020304" pitchFamily="18" charset="0"/>
                        </a:rPr>
                        <a:t>-0.0416</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a:solidFill>
                            <a:srgbClr val="000000"/>
                          </a:solidFill>
                          <a:effectLst/>
                          <a:latin typeface="Times New Roman" panose="02020603050405020304" pitchFamily="18" charset="0"/>
                        </a:rPr>
                        <a:t>0.0749</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a:solidFill>
                            <a:srgbClr val="000000"/>
                          </a:solidFill>
                          <a:effectLst/>
                          <a:latin typeface="Times New Roman" panose="02020603050405020304" pitchFamily="18" charset="0"/>
                        </a:rPr>
                        <a:t>-0.1530</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a:solidFill>
                            <a:srgbClr val="000000"/>
                          </a:solidFill>
                          <a:effectLst/>
                          <a:latin typeface="Times New Roman" panose="02020603050405020304" pitchFamily="18" charset="0"/>
                        </a:rPr>
                        <a:t>-0.0482</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a:solidFill>
                            <a:srgbClr val="000000"/>
                          </a:solidFill>
                          <a:effectLst/>
                          <a:latin typeface="Times New Roman" panose="02020603050405020304" pitchFamily="18" charset="0"/>
                        </a:rPr>
                        <a:t>0.1189</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a:solidFill>
                            <a:srgbClr val="000000"/>
                          </a:solidFill>
                          <a:effectLst/>
                          <a:latin typeface="Times New Roman" panose="02020603050405020304" pitchFamily="18" charset="0"/>
                        </a:rPr>
                        <a:t>-0.2299</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a:solidFill>
                            <a:srgbClr val="000000"/>
                          </a:solidFill>
                          <a:effectLst/>
                          <a:latin typeface="Times New Roman" panose="02020603050405020304" pitchFamily="18" charset="0"/>
                        </a:rPr>
                        <a:t>0.0257</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a:solidFill>
                            <a:srgbClr val="000000"/>
                          </a:solidFill>
                          <a:effectLst/>
                          <a:latin typeface="Times New Roman" panose="02020603050405020304" pitchFamily="18" charset="0"/>
                        </a:rPr>
                        <a:t>0.0026</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a:solidFill>
                            <a:srgbClr val="000000"/>
                          </a:solidFill>
                          <a:effectLst/>
                          <a:latin typeface="Times New Roman" panose="02020603050405020304" pitchFamily="18" charset="0"/>
                        </a:rPr>
                        <a:t>-0.0078</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3200" b="1" i="0" u="none" strike="noStrike" dirty="0">
                          <a:solidFill>
                            <a:srgbClr val="000000"/>
                          </a:solidFill>
                          <a:effectLst/>
                          <a:latin typeface="Times New Roman" panose="02020603050405020304" pitchFamily="18" charset="0"/>
                        </a:rPr>
                        <a:t>-0.1293</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97579049"/>
                  </a:ext>
                </a:extLst>
              </a:tr>
              <a:tr h="594819">
                <a:tc>
                  <a:txBody>
                    <a:bodyPr/>
                    <a:lstStyle/>
                    <a:p>
                      <a:pPr algn="ctr" fontAlgn="b"/>
                      <a:r>
                        <a:rPr lang="en-US" sz="3200" b="1" i="0" u="none" strike="noStrike">
                          <a:solidFill>
                            <a:srgbClr val="000000"/>
                          </a:solidFill>
                          <a:effectLst/>
                          <a:latin typeface="Times New Roman" panose="02020603050405020304" pitchFamily="18" charset="0"/>
                        </a:rPr>
                        <a:t>Uniforme</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-9.0473</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-0.0568</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0.0009</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0.0041</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-0.0157</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-0.2515</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-0.0460</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-0.0726</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0.2505</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-0.3298</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-0.0229</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1.0737</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-0.5757</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0.0062</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0.0012</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-0.0486</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dirty="0">
                          <a:solidFill>
                            <a:srgbClr val="000000"/>
                          </a:solidFill>
                          <a:effectLst/>
                          <a:latin typeface="Times New Roman" panose="02020603050405020304" pitchFamily="18" charset="0"/>
                        </a:rPr>
                        <a:t>-2.6995</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555316979"/>
                  </a:ext>
                </a:extLst>
              </a:tr>
              <a:tr h="594819">
                <a:tc>
                  <a:txBody>
                    <a:bodyPr/>
                    <a:lstStyle/>
                    <a:p>
                      <a:pPr algn="ctr" fontAlgn="b"/>
                      <a:r>
                        <a:rPr lang="en-US" sz="3200" b="1" i="0" u="none" strike="noStrike">
                          <a:solidFill>
                            <a:srgbClr val="000000"/>
                          </a:solidFill>
                          <a:effectLst/>
                          <a:latin typeface="Times New Roman" panose="02020603050405020304" pitchFamily="18" charset="0"/>
                        </a:rPr>
                        <a:t>Normal</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-20.7029</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-0.1507</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0.0043</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0.0061</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-0.0170</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-0.9446</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0.0022</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-0.1189</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0.3873</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-0.4590</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-0.1508</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-0.1902</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0.3913</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0.0177</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0.0004</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-0.0044</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dirty="0">
                          <a:solidFill>
                            <a:srgbClr val="000000"/>
                          </a:solidFill>
                          <a:effectLst/>
                          <a:latin typeface="Times New Roman" panose="02020603050405020304" pitchFamily="18" charset="0"/>
                        </a:rPr>
                        <a:t>-2.2508</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765399785"/>
                  </a:ext>
                </a:extLst>
              </a:tr>
              <a:tr h="594819">
                <a:tc>
                  <a:txBody>
                    <a:bodyPr/>
                    <a:lstStyle/>
                    <a:p>
                      <a:pPr algn="ctr" fontAlgn="b"/>
                      <a:r>
                        <a:rPr lang="en-US" sz="3200" b="1" i="0" u="none" strike="noStrike">
                          <a:solidFill>
                            <a:srgbClr val="000000"/>
                          </a:solidFill>
                          <a:effectLst/>
                          <a:latin typeface="Times New Roman" panose="02020603050405020304" pitchFamily="18" charset="0"/>
                        </a:rPr>
                        <a:t>Mixta </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-3.1368</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-0.0103</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-0.0062</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0.0141</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-0.0170</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-0.1751</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-0.1914</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-0.0512</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0.1675</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-0.2164</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-0.0129</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0.6020</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-0.7571</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0.0740</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0.0043</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-0.0425</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dirty="0">
                          <a:solidFill>
                            <a:srgbClr val="000000"/>
                          </a:solidFill>
                          <a:effectLst/>
                          <a:latin typeface="Times New Roman" panose="02020603050405020304" pitchFamily="18" charset="0"/>
                        </a:rPr>
                        <a:t>-0.2216</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816585611"/>
                  </a:ext>
                </a:extLst>
              </a:tr>
              <a:tr h="594819">
                <a:tc>
                  <a:txBody>
                    <a:bodyPr/>
                    <a:lstStyle/>
                    <a:p>
                      <a:pPr algn="ctr" fontAlgn="b"/>
                      <a:r>
                        <a:rPr lang="en-US" sz="3200" b="1" i="0" u="none" strike="noStrike" dirty="0" err="1">
                          <a:solidFill>
                            <a:srgbClr val="000000"/>
                          </a:solidFill>
                          <a:effectLst/>
                          <a:latin typeface="Times New Roman" panose="02020603050405020304" pitchFamily="18" charset="0"/>
                        </a:rPr>
                        <a:t>Recombina</a:t>
                      </a:r>
                      <a:endParaRPr lang="en-US" sz="3200" b="1" i="0" u="none" strike="noStrike" dirty="0">
                        <a:solidFill>
                          <a:srgbClr val="000000"/>
                        </a:solidFill>
                        <a:effectLst/>
                        <a:latin typeface="Times New Roman" panose="02020603050405020304" pitchFamily="18" charset="0"/>
                      </a:endParaRP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28.0127</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-0.0387</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0.0029</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0.0126</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-0.0204</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-0.2426</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-0.0867</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0.0434</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0.2041</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-0.1618</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-0.0457</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3.5084</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-1.2185</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dirty="0">
                          <a:solidFill>
                            <a:srgbClr val="000000"/>
                          </a:solidFill>
                          <a:effectLst/>
                          <a:latin typeface="Times New Roman" panose="02020603050405020304" pitchFamily="18" charset="0"/>
                        </a:rPr>
                        <a:t>0.2453</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0.0038</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a:solidFill>
                            <a:srgbClr val="000000"/>
                          </a:solidFill>
                          <a:effectLst/>
                          <a:latin typeface="Times New Roman" panose="02020603050405020304" pitchFamily="18" charset="0"/>
                        </a:rPr>
                        <a:t>0.1807</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3200" b="1" i="0" u="none" strike="noStrike" dirty="0">
                          <a:solidFill>
                            <a:srgbClr val="000000"/>
                          </a:solidFill>
                          <a:effectLst/>
                          <a:latin typeface="Times New Roman" panose="02020603050405020304" pitchFamily="18" charset="0"/>
                        </a:rPr>
                        <a:t>-11.7192</a:t>
                      </a:r>
                    </a:p>
                  </a:txBody>
                  <a:tcPr marL="5947" marR="5947" marT="5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033101314"/>
                  </a:ext>
                </a:extLst>
              </a:tr>
            </a:tbl>
          </a:graphicData>
        </a:graphic>
      </p:graphicFrame>
    </p:spTree>
    <p:extLst>
      <p:ext uri="{BB962C8B-B14F-4D97-AF65-F5344CB8AC3E}">
        <p14:creationId xmlns:p14="http://schemas.microsoft.com/office/powerpoint/2010/main" val="242870498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1800</TotalTime>
  <Words>829</Words>
  <Application>Microsoft Office PowerPoint</Application>
  <PresentationFormat>Personalizado</PresentationFormat>
  <Paragraphs>171</Paragraphs>
  <Slides>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Arial </vt:lpstr>
      <vt:lpstr>Calibri</vt:lpstr>
      <vt:lpstr>Calibri Light</vt:lpstr>
      <vt:lpstr>Times New Roman</vt:lpstr>
      <vt:lpstr>Tema de Office</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López Lozada</dc:creator>
  <cp:lastModifiedBy>GARCIA BAEZ ANGEL</cp:lastModifiedBy>
  <cp:revision>55</cp:revision>
  <dcterms:created xsi:type="dcterms:W3CDTF">2018-10-17T21:15:57Z</dcterms:created>
  <dcterms:modified xsi:type="dcterms:W3CDTF">2025-05-12T18:15:50Z</dcterms:modified>
</cp:coreProperties>
</file>