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4" r:id="rId4"/>
    <p:sldId id="262" r:id="rId5"/>
    <p:sldId id="261" r:id="rId6"/>
    <p:sldId id="256" r:id="rId7"/>
    <p:sldId id="273" r:id="rId8"/>
    <p:sldId id="272" r:id="rId9"/>
    <p:sldId id="270" r:id="rId10"/>
    <p:sldId id="257" r:id="rId11"/>
    <p:sldId id="258" r:id="rId12"/>
    <p:sldId id="259" r:id="rId13"/>
    <p:sldId id="260" r:id="rId14"/>
    <p:sldId id="263" r:id="rId15"/>
    <p:sldId id="271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5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6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6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8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5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E6E4-40B3-4F7C-9D6D-B8196127E72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8B72-B96F-4399-945D-1A9632E8B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7651" y="207063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ko-KR" altLang="en-US" dirty="0" err="1" smtClean="0"/>
              <a:t>팀프로젝트</a:t>
            </a:r>
            <a:r>
              <a:rPr lang="ko-KR" altLang="en-US" dirty="0" smtClean="0"/>
              <a:t> 진행 </a:t>
            </a:r>
            <a:r>
              <a:rPr lang="ko-KR" altLang="en-US" dirty="0" err="1" smtClean="0"/>
              <a:t>공유파일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388" y="3396198"/>
            <a:ext cx="11054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설계를 </a:t>
            </a:r>
            <a:r>
              <a:rPr lang="ko-KR" altLang="en-US" dirty="0"/>
              <a:t>초반부터 완벽하게 잡고 진행하기보단</a:t>
            </a:r>
            <a:r>
              <a:rPr lang="en-US" altLang="ko-KR" dirty="0"/>
              <a:t>, </a:t>
            </a:r>
            <a:r>
              <a:rPr lang="ko-KR" altLang="en-US" dirty="0" err="1" smtClean="0"/>
              <a:t>큰틀만</a:t>
            </a:r>
            <a:r>
              <a:rPr lang="ko-KR" altLang="en-US" dirty="0" smtClean="0"/>
              <a:t> 우선 </a:t>
            </a:r>
            <a:r>
              <a:rPr lang="ko-KR" altLang="en-US" dirty="0"/>
              <a:t>잡고 진행하면서 </a:t>
            </a:r>
            <a:endParaRPr lang="en-US" altLang="ko-KR" dirty="0" smtClean="0"/>
          </a:p>
          <a:p>
            <a:r>
              <a:rPr lang="ko-KR" altLang="en-US" dirty="0" smtClean="0"/>
              <a:t>수정하는 </a:t>
            </a:r>
            <a:r>
              <a:rPr lang="ko-KR" altLang="en-US" dirty="0"/>
              <a:t>방향으로 가는게 좋을 것 같습니다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75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44436" y="1204145"/>
            <a:ext cx="7838902" cy="56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71204" y="1302712"/>
            <a:ext cx="121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41613" y="1995056"/>
            <a:ext cx="101415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88522" y="2003368"/>
            <a:ext cx="1014153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냥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10493" y="2003368"/>
            <a:ext cx="939339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611985" y="2044931"/>
            <a:ext cx="1471353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1" name="사각형 설명선 20"/>
          <p:cNvSpPr/>
          <p:nvPr/>
        </p:nvSpPr>
        <p:spPr>
          <a:xfrm>
            <a:off x="228600" y="1672044"/>
            <a:ext cx="2142604" cy="1960618"/>
          </a:xfrm>
          <a:prstGeom prst="wedgeRectCallout">
            <a:avLst>
              <a:gd name="adj1" fmla="val 48614"/>
              <a:gd name="adj2" fmla="val -608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자유게시판에서 검색하면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자유게시판에서만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검토하고 출력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44437" y="2949864"/>
            <a:ext cx="7730837" cy="118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44436" y="4274359"/>
            <a:ext cx="7730837" cy="118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85753" y="2999740"/>
            <a:ext cx="1446415" cy="10390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85752" y="4324235"/>
            <a:ext cx="1446415" cy="10390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92830" y="337381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12274" y="465911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898670" y="3743145"/>
            <a:ext cx="349135" cy="295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63340" y="3741097"/>
            <a:ext cx="41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프로필사진</a:t>
            </a:r>
            <a:endParaRPr lang="ko-KR" altLang="en-US" sz="600"/>
          </a:p>
        </p:txBody>
      </p:sp>
      <p:sp>
        <p:nvSpPr>
          <p:cNvPr id="34" name="TextBox 33"/>
          <p:cNvSpPr txBox="1"/>
          <p:nvPr/>
        </p:nvSpPr>
        <p:spPr>
          <a:xfrm>
            <a:off x="4247805" y="3706322"/>
            <a:ext cx="92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63340" y="2999740"/>
            <a:ext cx="178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제목</a:t>
            </a:r>
            <a:endParaRPr lang="ko-KR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3906983" y="3283635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r>
              <a:rPr lang="en-US" altLang="ko-KR" dirty="0" smtClean="0"/>
              <a:t>----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796443" y="1927399"/>
            <a:ext cx="3772939" cy="74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 설명선 38"/>
          <p:cNvSpPr/>
          <p:nvPr/>
        </p:nvSpPr>
        <p:spPr>
          <a:xfrm>
            <a:off x="10125941" y="1770611"/>
            <a:ext cx="2066059" cy="1960618"/>
          </a:xfrm>
          <a:prstGeom prst="wedgeRectCallout">
            <a:avLst>
              <a:gd name="adj1" fmla="val -122754"/>
              <a:gd name="adj2" fmla="val -57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이부분은</a:t>
            </a:r>
            <a:r>
              <a:rPr lang="ko-KR" altLang="en-US" dirty="0" smtClean="0">
                <a:solidFill>
                  <a:schemeClr val="tx1"/>
                </a:solidFill>
              </a:rPr>
              <a:t> 위치를 </a:t>
            </a:r>
            <a:r>
              <a:rPr lang="ko-KR" altLang="en-US" dirty="0" err="1" smtClean="0">
                <a:solidFill>
                  <a:schemeClr val="tx1"/>
                </a:solidFill>
              </a:rPr>
              <a:t>여기다할지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오른쪽으로 옮겨서 </a:t>
            </a:r>
            <a:r>
              <a:rPr lang="ko-KR" altLang="en-US" dirty="0" err="1" smtClean="0">
                <a:solidFill>
                  <a:schemeClr val="tx1"/>
                </a:solidFill>
              </a:rPr>
              <a:t>비마이펫처럼</a:t>
            </a:r>
            <a:r>
              <a:rPr lang="ko-KR" altLang="en-US" dirty="0" smtClean="0">
                <a:solidFill>
                  <a:schemeClr val="tx1"/>
                </a:solidFill>
              </a:rPr>
              <a:t> 할지 고민</a:t>
            </a:r>
            <a:r>
              <a:rPr lang="en-US" altLang="ko-KR" dirty="0" smtClean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1962" y="6231774"/>
            <a:ext cx="1670858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자유게시판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44436" y="1927399"/>
            <a:ext cx="2400302" cy="607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452255" y="2044931"/>
            <a:ext cx="1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자유</a:t>
            </a:r>
            <a:r>
              <a:rPr lang="en-US" altLang="ko-KR" dirty="0" smtClean="0"/>
              <a:t>/Q&amp;A/ ---/..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71204" y="1302712"/>
            <a:ext cx="60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: (</a:t>
            </a:r>
            <a:r>
              <a:rPr lang="ko-KR" altLang="en-US" dirty="0" err="1" smtClean="0"/>
              <a:t>태그검색</a:t>
            </a:r>
            <a:r>
              <a:rPr lang="ko-KR" altLang="en-US" dirty="0" smtClean="0"/>
              <a:t> 기능 도입하기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38407" y="207818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7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62" y="6231774"/>
            <a:ext cx="1670858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44436" y="1204145"/>
            <a:ext cx="7838902" cy="56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71204" y="1302712"/>
            <a:ext cx="121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244436" y="2722652"/>
            <a:ext cx="7656022" cy="3999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 동일 레이아웃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41613" y="1995056"/>
            <a:ext cx="1014153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88522" y="2003368"/>
            <a:ext cx="1014153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냥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10493" y="2003368"/>
            <a:ext cx="939339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11985" y="2044931"/>
            <a:ext cx="1471353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44436" y="1927399"/>
            <a:ext cx="2400302" cy="607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52255" y="2044931"/>
            <a:ext cx="1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</a:t>
            </a:r>
            <a:r>
              <a:rPr lang="en-US" altLang="ko-KR" dirty="0" smtClean="0"/>
              <a:t>/</a:t>
            </a:r>
            <a:r>
              <a:rPr lang="en-US" altLang="ko-KR" b="1" dirty="0" smtClean="0"/>
              <a:t>Q&amp;A</a:t>
            </a:r>
            <a:r>
              <a:rPr lang="en-US" altLang="ko-KR" dirty="0" smtClean="0"/>
              <a:t>/ ---/..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71204" y="1302712"/>
            <a:ext cx="60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: (</a:t>
            </a:r>
            <a:r>
              <a:rPr lang="ko-KR" altLang="en-US" dirty="0" err="1" smtClean="0"/>
              <a:t>태그검색</a:t>
            </a:r>
            <a:r>
              <a:rPr lang="ko-KR" altLang="en-US" dirty="0" smtClean="0"/>
              <a:t> 기능 도입하기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038407" y="207818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산책로 등등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19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31962" y="6231774"/>
            <a:ext cx="1670858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304798" y="1520575"/>
            <a:ext cx="1744289" cy="318109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등급기능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?-&gt;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필요 없을 듯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신고회원만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활동중지</a:t>
            </a:r>
            <a:r>
              <a:rPr lang="en-US" altLang="ko-KR" sz="1200" dirty="0" smtClean="0">
                <a:solidFill>
                  <a:schemeClr val="tx1"/>
                </a:solidFill>
              </a:rPr>
              <a:t>or</a:t>
            </a:r>
            <a:r>
              <a:rPr lang="ko-KR" altLang="en-US" sz="1200" dirty="0" smtClean="0">
                <a:solidFill>
                  <a:schemeClr val="tx1"/>
                </a:solidFill>
              </a:rPr>
              <a:t>탈퇴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244436" y="1280161"/>
            <a:ext cx="1849908" cy="18493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8407" y="207818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562560" y="3129510"/>
            <a:ext cx="121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닉네임</a:t>
            </a:r>
            <a:endParaRPr lang="ko-KR" altLang="en-US" sz="1200" dirty="0"/>
          </a:p>
        </p:txBody>
      </p:sp>
      <p:sp>
        <p:nvSpPr>
          <p:cNvPr id="24" name="타원 23"/>
          <p:cNvSpPr/>
          <p:nvPr/>
        </p:nvSpPr>
        <p:spPr>
          <a:xfrm>
            <a:off x="4438996" y="2126751"/>
            <a:ext cx="954937" cy="88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반려동물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타원 26"/>
          <p:cNvSpPr/>
          <p:nvPr/>
        </p:nvSpPr>
        <p:spPr>
          <a:xfrm>
            <a:off x="5393933" y="2126750"/>
            <a:ext cx="954937" cy="88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반려동물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360078" y="2126750"/>
            <a:ext cx="954937" cy="88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반려동물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58502" y="3007931"/>
            <a:ext cx="981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포도</a:t>
            </a:r>
            <a:r>
              <a:rPr lang="en-US" altLang="ko-KR" sz="1050" dirty="0" smtClean="0"/>
              <a:t>/88</a:t>
            </a:r>
            <a:r>
              <a:rPr lang="ko-KR" altLang="en-US" sz="1050" dirty="0" smtClean="0"/>
              <a:t>살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486797" y="3007931"/>
            <a:ext cx="981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포도</a:t>
            </a:r>
            <a:r>
              <a:rPr lang="en-US" altLang="ko-KR" sz="1050" dirty="0" smtClean="0"/>
              <a:t>/88</a:t>
            </a:r>
            <a:r>
              <a:rPr lang="ko-KR" altLang="en-US" sz="1050" dirty="0" smtClean="0"/>
              <a:t>살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411298" y="2983275"/>
            <a:ext cx="981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포도</a:t>
            </a:r>
            <a:r>
              <a:rPr lang="en-US" altLang="ko-KR" sz="1050" dirty="0" smtClean="0"/>
              <a:t>/88</a:t>
            </a:r>
            <a:r>
              <a:rPr lang="ko-KR" altLang="en-US" sz="1050" dirty="0" smtClean="0"/>
              <a:t>살</a:t>
            </a:r>
            <a:endParaRPr lang="ko-KR" altLang="en-US" sz="1050" dirty="0"/>
          </a:p>
        </p:txBody>
      </p:sp>
      <p:sp>
        <p:nvSpPr>
          <p:cNvPr id="33" name="사각형 설명선 32"/>
          <p:cNvSpPr/>
          <p:nvPr/>
        </p:nvSpPr>
        <p:spPr>
          <a:xfrm>
            <a:off x="8867428" y="1146441"/>
            <a:ext cx="2066059" cy="1960618"/>
          </a:xfrm>
          <a:prstGeom prst="wedgeRectCallout">
            <a:avLst>
              <a:gd name="adj1" fmla="val -129219"/>
              <a:gd name="adj2" fmla="val 52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사진누르면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반려동물 프로필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모달창으로</a:t>
            </a:r>
            <a:r>
              <a:rPr lang="ko-KR" altLang="en-US" dirty="0" smtClean="0">
                <a:solidFill>
                  <a:schemeClr val="tx1"/>
                </a:solidFill>
              </a:rPr>
              <a:t> 뜨게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68929" y="3863083"/>
            <a:ext cx="3002472" cy="2774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79724" y="3802111"/>
            <a:ext cx="3002472" cy="2774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5650787" y="3965825"/>
            <a:ext cx="20548" cy="251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986058" y="3965825"/>
            <a:ext cx="91440" cy="251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68929" y="3554858"/>
            <a:ext cx="23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내가쓴글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63887" y="3457435"/>
            <a:ext cx="23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내가쓴댓글</a:t>
            </a:r>
            <a:endParaRPr lang="ko-KR" altLang="en-US" dirty="0"/>
          </a:p>
        </p:txBody>
      </p:sp>
      <p:sp>
        <p:nvSpPr>
          <p:cNvPr id="42" name="사각형 설명선 41"/>
          <p:cNvSpPr/>
          <p:nvPr/>
        </p:nvSpPr>
        <p:spPr>
          <a:xfrm>
            <a:off x="9900457" y="3965825"/>
            <a:ext cx="1451434" cy="672084"/>
          </a:xfrm>
          <a:prstGeom prst="wedgeRectCallout">
            <a:avLst>
              <a:gd name="adj1" fmla="val -110322"/>
              <a:gd name="adj2" fmla="val 23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스크롤처리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1920451" y="1280161"/>
            <a:ext cx="90039" cy="535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55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62" y="6231774"/>
            <a:ext cx="1670858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프로필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38407" y="207818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371203" y="1479479"/>
            <a:ext cx="89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내가올린파일리스트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클릭하면 해당게시물로 이동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추후 수정가능성열어둠</a:t>
            </a:r>
            <a:r>
              <a:rPr lang="en-US" altLang="ko-KR" dirty="0" smtClean="0"/>
              <a:t>..</a:t>
            </a:r>
            <a:r>
              <a:rPr lang="ko-KR" altLang="en-US" dirty="0" smtClean="0"/>
              <a:t>일단 </a:t>
            </a:r>
            <a:r>
              <a:rPr lang="ko-KR" altLang="en-US" dirty="0" err="1" smtClean="0"/>
              <a:t>넣어본것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필요없을것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같기도함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71204" y="2126751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82144" y="2126751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90121" y="2126751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79272" y="4005209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67104" y="4005209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90121" y="3980824"/>
            <a:ext cx="1974765" cy="1705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1920451" y="1479479"/>
            <a:ext cx="0" cy="490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63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37" y="119479"/>
            <a:ext cx="538046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커뮤니티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 동물별나누기</a:t>
            </a:r>
            <a:r>
              <a:rPr lang="en-US" altLang="ko-KR" sz="1000" dirty="0" smtClean="0"/>
              <a:t>.?</a:t>
            </a:r>
            <a:endParaRPr lang="ko-KR" altLang="en-US" sz="1000" dirty="0" smtClean="0"/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게시물 </a:t>
            </a:r>
            <a:r>
              <a:rPr lang="en-US" altLang="ko-KR" sz="1000" dirty="0" smtClean="0"/>
              <a:t>CRUD</a:t>
            </a:r>
          </a:p>
          <a:p>
            <a:r>
              <a:rPr lang="en-US" altLang="ko-KR" sz="1000" dirty="0" smtClean="0"/>
              <a:t>  - </a:t>
            </a:r>
            <a:r>
              <a:rPr lang="ko-KR" altLang="en-US" sz="1000" dirty="0" smtClean="0"/>
              <a:t>댓글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추천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정렬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 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자유게시판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고양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기타</a:t>
            </a:r>
          </a:p>
          <a:p>
            <a:r>
              <a:rPr lang="ko-KR" altLang="en-US" sz="1000" dirty="0" err="1" smtClean="0"/>
              <a:t>큐앤에이</a:t>
            </a:r>
            <a:r>
              <a:rPr lang="ko-KR" altLang="en-US" sz="1000" dirty="0" smtClean="0"/>
              <a:t> 게시판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카테고리 나누기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방식은 태그</a:t>
            </a:r>
            <a:r>
              <a:rPr lang="en-US" altLang="ko-KR" sz="1000" dirty="0" smtClean="0"/>
              <a:t>? </a:t>
            </a:r>
            <a:r>
              <a:rPr lang="ko-KR" altLang="en-US" sz="1000" dirty="0" err="1" smtClean="0"/>
              <a:t>머든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암튼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고양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기타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공지사항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관리자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프로필및계정관리</a:t>
            </a:r>
            <a:r>
              <a:rPr lang="en-US" altLang="ko-KR" sz="1000" dirty="0" smtClean="0"/>
              <a:t>-&gt;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분담해서 기능 만들기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회원가입 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일반로그인</a:t>
            </a:r>
            <a:endParaRPr lang="ko-KR" altLang="en-US" sz="1000" dirty="0" smtClean="0"/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소셜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내가쓴글</a:t>
            </a:r>
            <a:r>
              <a:rPr lang="ko-KR" altLang="en-US" sz="1000" dirty="0" smtClean="0"/>
              <a:t> 보기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내가쓴댓글보기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프로필사진</a:t>
            </a:r>
            <a:r>
              <a:rPr lang="en-US" altLang="ko-KR" sz="1000" dirty="0" smtClean="0"/>
              <a:t>/  </a:t>
            </a:r>
            <a:r>
              <a:rPr lang="ko-KR" altLang="en-US" sz="1000" dirty="0" smtClean="0"/>
              <a:t>정보변경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검색</a:t>
            </a:r>
            <a:r>
              <a:rPr lang="en-US" altLang="ko-KR" sz="1000" dirty="0" smtClean="0"/>
              <a:t>.</a:t>
            </a:r>
          </a:p>
          <a:p>
            <a:pPr lvl="2"/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차별화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올린이미지다보여주는거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게시물처럼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누르면 해당게시물이동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채팅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채팅방</a:t>
            </a:r>
            <a:endParaRPr lang="ko-KR" altLang="en-US" sz="1000" dirty="0" smtClean="0"/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- 1:1 </a:t>
            </a:r>
            <a:r>
              <a:rPr lang="ko-KR" altLang="en-US" sz="1000" dirty="0" smtClean="0"/>
              <a:t>채팅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- 1:N </a:t>
            </a:r>
            <a:r>
              <a:rPr lang="ko-KR" altLang="en-US" sz="1000" dirty="0" smtClean="0"/>
              <a:t>채팅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채팅 알림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쇼핑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장바구니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결제</a:t>
            </a:r>
          </a:p>
          <a:p>
            <a:r>
              <a:rPr lang="ko-KR" altLang="en-US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정산</a:t>
            </a:r>
          </a:p>
          <a:p>
            <a:endParaRPr lang="ko-KR" altLang="en-US" sz="1000" dirty="0" smtClean="0"/>
          </a:p>
          <a:p>
            <a:endParaRPr lang="ko-KR" altLang="en-US" sz="1000" dirty="0" smtClean="0"/>
          </a:p>
          <a:p>
            <a:r>
              <a:rPr lang="ko-KR" altLang="en-US" sz="1000" dirty="0" err="1" smtClean="0"/>
              <a:t>정규화공부</a:t>
            </a:r>
            <a:r>
              <a:rPr lang="ko-KR" altLang="en-US" sz="1000" dirty="0" smtClean="0"/>
              <a:t> 여럿이 같이하기 </a:t>
            </a:r>
            <a:r>
              <a:rPr lang="en-US" altLang="ko-KR" sz="1000" dirty="0" smtClean="0"/>
              <a:t>-&gt; </a:t>
            </a:r>
            <a:r>
              <a:rPr lang="ko-KR" altLang="en-US" sz="1000" dirty="0" err="1" smtClean="0"/>
              <a:t>유튜브영상</a:t>
            </a:r>
            <a:r>
              <a:rPr lang="ko-KR" altLang="en-US" sz="1000" dirty="0" smtClean="0"/>
              <a:t> 보고 스터디방식으로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모르는거</a:t>
            </a:r>
            <a:r>
              <a:rPr lang="ko-KR" altLang="en-US" sz="1000" dirty="0" smtClean="0"/>
              <a:t> 물어보기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다같이 </a:t>
            </a:r>
            <a:r>
              <a:rPr lang="ko-KR" altLang="en-US" sz="1000" dirty="0" err="1" smtClean="0"/>
              <a:t>하는방향으로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기능에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카테고리를나눠서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템플릿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r>
              <a:rPr lang="en-US" altLang="ko-KR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많이 사용되게 하지 말고</a:t>
            </a:r>
          </a:p>
          <a:p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태그기능을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도입해서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화면에 뿌리게 하기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5816" y="1536858"/>
            <a:ext cx="5775679" cy="150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흐린 글씨는 보류중인 아이디어 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확정</a:t>
            </a:r>
            <a:r>
              <a:rPr lang="en-US" altLang="ko-KR" dirty="0" smtClean="0">
                <a:solidFill>
                  <a:schemeClr val="tx1"/>
                </a:solidFill>
              </a:rPr>
              <a:t>X </a:t>
            </a:r>
            <a:r>
              <a:rPr lang="ko-KR" altLang="en-US" dirty="0" smtClean="0">
                <a:solidFill>
                  <a:schemeClr val="tx1"/>
                </a:solidFill>
              </a:rPr>
              <a:t>추후 상의 예정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24019" y="119479"/>
            <a:ext cx="5775679" cy="107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앞으로 추가할 기능 </a:t>
            </a:r>
            <a:r>
              <a:rPr lang="ko-KR" altLang="en-US" dirty="0" err="1" smtClean="0">
                <a:solidFill>
                  <a:schemeClr val="tx1"/>
                </a:solidFill>
              </a:rPr>
              <a:t>러프하게</a:t>
            </a:r>
            <a:r>
              <a:rPr lang="ko-KR" altLang="en-US" dirty="0" smtClean="0">
                <a:solidFill>
                  <a:schemeClr val="tx1"/>
                </a:solidFill>
              </a:rPr>
              <a:t> 대충 정리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3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896985" y="1451177"/>
            <a:ext cx="955963" cy="307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96984" y="1118683"/>
            <a:ext cx="238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반려 동물 카테고리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3944388" y="1451177"/>
            <a:ext cx="955963" cy="307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2184" y="1451177"/>
            <a:ext cx="955963" cy="307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162205" y="1420296"/>
            <a:ext cx="6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기타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981795" y="1420296"/>
            <a:ext cx="8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고양이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941665" y="1420296"/>
            <a:ext cx="8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강아지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896985" y="2084153"/>
            <a:ext cx="5602778" cy="41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896984" y="2105950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카테고리를 선택하세요</a:t>
            </a:r>
            <a:endParaRPr lang="en-US" altLang="ko-KR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884514" y="1745702"/>
            <a:ext cx="29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 글 카테고리 선택</a:t>
            </a:r>
            <a:endParaRPr lang="en-US" altLang="ko-KR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896984" y="3468034"/>
            <a:ext cx="5631875" cy="1536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96985" y="2866778"/>
            <a:ext cx="5602778" cy="41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84513" y="2497446"/>
            <a:ext cx="29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작성</a:t>
            </a:r>
            <a:endParaRPr lang="en-US" altLang="ko-KR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162205" y="4051482"/>
            <a:ext cx="13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내용 작성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61656" y="5041022"/>
            <a:ext cx="29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태그 입력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2884513" y="5354103"/>
            <a:ext cx="2701640" cy="41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884513" y="5836361"/>
            <a:ext cx="16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업로드</a:t>
            </a:r>
            <a:endParaRPr lang="en-US" altLang="ko-KR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861656" y="6182131"/>
            <a:ext cx="3578628" cy="6213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31962" y="6231774"/>
            <a:ext cx="2160862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91" y="83127"/>
            <a:ext cx="668175" cy="91114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937897" y="1189892"/>
            <a:ext cx="3123731" cy="441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: /</a:t>
            </a:r>
            <a:r>
              <a:rPr lang="ko-KR" altLang="en-US" dirty="0" smtClean="0">
                <a:solidFill>
                  <a:schemeClr val="tx1"/>
                </a:solidFill>
              </a:rPr>
              <a:t>태그검색기능 도입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116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91" y="83127"/>
            <a:ext cx="668175" cy="911149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415570" y="27895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97" name="직사각형 96"/>
          <p:cNvSpPr/>
          <p:nvPr/>
        </p:nvSpPr>
        <p:spPr>
          <a:xfrm>
            <a:off x="7997067" y="1189892"/>
            <a:ext cx="2160862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채팅방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1545" y="1656202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채팅방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98" name="사각형 설명선 97"/>
          <p:cNvSpPr/>
          <p:nvPr/>
        </p:nvSpPr>
        <p:spPr>
          <a:xfrm>
            <a:off x="9771661" y="2006137"/>
            <a:ext cx="2066059" cy="1960618"/>
          </a:xfrm>
          <a:prstGeom prst="wedgeRectCallout">
            <a:avLst>
              <a:gd name="adj1" fmla="val -76512"/>
              <a:gd name="adj2" fmla="val -600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dirty="0" smtClean="0">
                <a:solidFill>
                  <a:schemeClr val="tx1"/>
                </a:solidFill>
              </a:rPr>
              <a:t> 창 구현 해서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방 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방 비밀번호 등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err="1" smtClean="0">
                <a:solidFill>
                  <a:schemeClr val="tx1"/>
                </a:solidFill>
              </a:rPr>
              <a:t>생성예정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050771" y="2385753"/>
            <a:ext cx="5694218" cy="955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050771" y="3701935"/>
            <a:ext cx="5694218" cy="955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050771" y="5018117"/>
            <a:ext cx="5694218" cy="955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4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91" y="83127"/>
            <a:ext cx="668175" cy="91114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86742" y="1862052"/>
            <a:ext cx="5694218" cy="4089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86742" y="5353396"/>
            <a:ext cx="5694218" cy="598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612774" y="5353396"/>
            <a:ext cx="1068186" cy="598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6742" y="5467989"/>
            <a:ext cx="16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입력</a:t>
            </a:r>
            <a:endParaRPr lang="ko-KR" altLang="en-US" dirty="0"/>
          </a:p>
        </p:txBody>
      </p:sp>
      <p:sp>
        <p:nvSpPr>
          <p:cNvPr id="40" name="사각형 설명선 39"/>
          <p:cNvSpPr/>
          <p:nvPr/>
        </p:nvSpPr>
        <p:spPr>
          <a:xfrm>
            <a:off x="2702674" y="2477191"/>
            <a:ext cx="1960766" cy="631768"/>
          </a:xfrm>
          <a:prstGeom prst="wedgeRectCallout">
            <a:avLst>
              <a:gd name="adj1" fmla="val -51782"/>
              <a:gd name="adj2" fmla="val 888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204949" y="3441471"/>
            <a:ext cx="497725" cy="465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336770" y="4630188"/>
            <a:ext cx="2086495" cy="5237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917353" y="1886990"/>
            <a:ext cx="2252749" cy="4089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158942" y="2019993"/>
            <a:ext cx="162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참여자 목록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8158942" y="2618509"/>
            <a:ext cx="403167" cy="3990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8158942" y="3108959"/>
            <a:ext cx="403167" cy="3990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8158942" y="3599409"/>
            <a:ext cx="403167" cy="3990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158942" y="4089859"/>
            <a:ext cx="403167" cy="3990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158942" y="4578528"/>
            <a:ext cx="403167" cy="3990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158942" y="5068978"/>
            <a:ext cx="403167" cy="3990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3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0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6160" y="357310"/>
            <a:ext cx="7747566" cy="66236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기획안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67742"/>
              </p:ext>
            </p:extLst>
          </p:nvPr>
        </p:nvGraphicFramePr>
        <p:xfrm>
          <a:off x="410966" y="1203594"/>
          <a:ext cx="10428269" cy="539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419">
                  <a:extLst>
                    <a:ext uri="{9D8B030D-6E8A-4147-A177-3AD203B41FA5}">
                      <a16:colId xmlns:a16="http://schemas.microsoft.com/office/drawing/2014/main" val="2025416191"/>
                    </a:ext>
                  </a:extLst>
                </a:gridCol>
                <a:gridCol w="8076850">
                  <a:extLst>
                    <a:ext uri="{9D8B030D-6E8A-4147-A177-3AD203B41FA5}">
                      <a16:colId xmlns:a16="http://schemas.microsoft.com/office/drawing/2014/main" val="2677365354"/>
                    </a:ext>
                  </a:extLst>
                </a:gridCol>
              </a:tblGrid>
              <a:tr h="440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조장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황선영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김진구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유영준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901519"/>
                  </a:ext>
                </a:extLst>
              </a:tr>
              <a:tr h="5899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/>
                        <a:t>프로젝트명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반려동물 커뮤니티 사이트</a:t>
                      </a:r>
                      <a:endParaRPr lang="en-US" altLang="ko-KR" sz="14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이름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미정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83247"/>
                  </a:ext>
                </a:extLst>
              </a:tr>
              <a:tr h="8277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프로젝트 개요 및 목표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천만 반려인 </a:t>
                      </a:r>
                      <a:r>
                        <a:rPr lang="ko-KR" altLang="en-US" sz="1400" dirty="0" err="1" smtClean="0"/>
                        <a:t>시대속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반려인</a:t>
                      </a:r>
                      <a:r>
                        <a:rPr lang="ko-KR" altLang="en-US" sz="1400" baseline="0" dirty="0" smtClean="0"/>
                        <a:t> 또는 비반려인들의</a:t>
                      </a:r>
                      <a:r>
                        <a:rPr lang="ko-KR" altLang="en-US" sz="1400" dirty="0" smtClean="0"/>
                        <a:t> 원활한 소통과 정보공유 위함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432495"/>
                  </a:ext>
                </a:extLst>
              </a:tr>
              <a:tr h="1341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추진방향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소통의 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커뮤니티 사이트 의 기능 구현에 중점을 둘 것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추가 기능 </a:t>
                      </a:r>
                      <a:r>
                        <a:rPr lang="en-US" altLang="ko-KR" sz="1400" baseline="0" dirty="0" smtClean="0"/>
                        <a:t>-&gt; </a:t>
                      </a:r>
                      <a:r>
                        <a:rPr lang="ko-KR" altLang="en-US" sz="1400" baseline="0" dirty="0" smtClean="0"/>
                        <a:t> 추후 상의 예정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/>
                        <a:t>팀원들의 기본기를 다지는데 목표를 둔다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/>
                        <a:t>Crud</a:t>
                      </a:r>
                      <a:r>
                        <a:rPr lang="ko-KR" altLang="en-US" sz="1400" baseline="0" dirty="0" smtClean="0"/>
                        <a:t>숙련도를 높임에 목표를 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424956"/>
                  </a:ext>
                </a:extLst>
              </a:tr>
              <a:tr h="20176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운영계획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dirty="0" smtClean="0"/>
                        <a:t>커뮤니티 사이트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점프투스프링부트 기능을 기본으로 활용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err="1" smtClean="0"/>
                        <a:t>Ui</a:t>
                      </a:r>
                      <a:r>
                        <a:rPr lang="en-US" altLang="ko-KR" sz="1400" dirty="0" smtClean="0"/>
                        <a:t> -&gt; </a:t>
                      </a:r>
                      <a:r>
                        <a:rPr lang="ko-KR" altLang="en-US" sz="1400" dirty="0" smtClean="0"/>
                        <a:t>부트스트랩 이용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dirty="0" err="1" smtClean="0"/>
                        <a:t>추가기능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 추후 상의 예정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dirty="0" smtClean="0"/>
                        <a:t>벤치마킹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비마이펫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강사모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고사모</a:t>
                      </a:r>
                      <a:r>
                        <a:rPr lang="ko-KR" altLang="en-US" sz="1400" dirty="0" smtClean="0"/>
                        <a:t> 등 사이트 참고 하며 진행 예정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lnSpc>
                          <a:spcPct val="150000"/>
                        </a:lnSpc>
                        <a:buAutoNum type="arabicPeriod"/>
                      </a:pP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112" y="791110"/>
            <a:ext cx="118769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0 </a:t>
            </a:r>
            <a:r>
              <a:rPr lang="ko-KR" altLang="ko-KR" sz="1400" dirty="0"/>
              <a:t>부턴 만들기</a:t>
            </a:r>
            <a:r>
              <a:rPr lang="en-US" altLang="ko-KR" sz="1400" dirty="0"/>
              <a:t> X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/>
              <a:t>어떤 </a:t>
            </a:r>
            <a:r>
              <a:rPr lang="ko-KR" altLang="ko-KR" sz="1400" dirty="0" smtClean="0"/>
              <a:t>서비스든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있는 기본기능 만드는 숙련도를 </a:t>
            </a:r>
            <a:r>
              <a:rPr lang="ko-KR" altLang="en-US" sz="1400" dirty="0" err="1" smtClean="0"/>
              <a:t>높일것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로그인</a:t>
            </a:r>
            <a:r>
              <a:rPr lang="en-US" altLang="ko-KR" sz="1400" dirty="0"/>
              <a:t>, CRUD, </a:t>
            </a:r>
            <a:r>
              <a:rPr lang="ko-KR" altLang="ko-KR" sz="1400" dirty="0" smtClean="0"/>
              <a:t>회원정보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등등</a:t>
            </a:r>
            <a:endParaRPr lang="ko-KR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ko-KR" sz="1400" dirty="0" smtClean="0"/>
              <a:t>많은 </a:t>
            </a:r>
            <a:r>
              <a:rPr lang="ko-KR" altLang="ko-KR" sz="1400" dirty="0"/>
              <a:t>문제를 </a:t>
            </a:r>
            <a:r>
              <a:rPr lang="ko-KR" altLang="ko-KR" sz="1400" dirty="0" err="1"/>
              <a:t>부딪혀봐야한다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위의 </a:t>
            </a:r>
            <a:r>
              <a:rPr lang="ko-KR" altLang="en-US" sz="1400" dirty="0" err="1" smtClean="0"/>
              <a:t>기본기능들</a:t>
            </a:r>
            <a:r>
              <a:rPr lang="ko-KR" altLang="en-US" sz="1400" dirty="0" smtClean="0"/>
              <a:t> 굳이 어렵게 적용하자면</a:t>
            </a:r>
            <a:r>
              <a:rPr lang="en-US" altLang="ko-KR" sz="1400" dirty="0" smtClean="0"/>
              <a:t>?</a:t>
            </a:r>
            <a:r>
              <a:rPr lang="ko-KR" altLang="ko-KR" sz="1400" dirty="0" smtClean="0"/>
              <a:t> </a:t>
            </a:r>
            <a:r>
              <a:rPr lang="ko-KR" altLang="ko-KR" sz="1400" dirty="0" err="1" smtClean="0"/>
              <a:t>어렵게하면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..</a:t>
            </a:r>
            <a:r>
              <a:rPr lang="ko-KR" altLang="ko-KR" sz="1400" dirty="0" err="1" smtClean="0"/>
              <a:t>디비에</a:t>
            </a:r>
            <a:r>
              <a:rPr lang="ko-KR" altLang="ko-KR" sz="1400" dirty="0" smtClean="0"/>
              <a:t> 데이터저장 중 하나의 프로세스를 태움</a:t>
            </a:r>
            <a:r>
              <a:rPr lang="en-US" altLang="ko-KR" sz="1400" dirty="0" smtClean="0"/>
              <a:t>. </a:t>
            </a:r>
            <a:r>
              <a:rPr lang="ko-KR" altLang="ko-KR" sz="1400" dirty="0" smtClean="0"/>
              <a:t>이미지업로드파일로</a:t>
            </a:r>
            <a:r>
              <a:rPr lang="en-US" altLang="ko-KR" sz="1400" dirty="0" smtClean="0"/>
              <a:t> . </a:t>
            </a:r>
            <a:r>
              <a:rPr lang="ko-KR" altLang="ko-KR" sz="1400" dirty="0" smtClean="0"/>
              <a:t>파일접근하는 것도</a:t>
            </a:r>
            <a:r>
              <a:rPr lang="en-US" altLang="ko-KR" sz="1400" dirty="0" smtClean="0"/>
              <a:t>. 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ko-KR" sz="1400" dirty="0"/>
              <a:t>주제 정해라</a:t>
            </a:r>
            <a:r>
              <a:rPr lang="en-US" altLang="ko-KR" sz="1400" dirty="0"/>
              <a:t>(</a:t>
            </a:r>
            <a:r>
              <a:rPr lang="ko-KR" altLang="ko-KR" sz="1400" dirty="0"/>
              <a:t>너무 어려운 것 빼고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EX) </a:t>
            </a:r>
            <a:r>
              <a:rPr lang="ko-KR" altLang="ko-KR" sz="1400" dirty="0"/>
              <a:t>분양 서비스</a:t>
            </a:r>
            <a:r>
              <a:rPr lang="en-US" altLang="ko-KR" sz="1400" dirty="0"/>
              <a:t> -&gt; </a:t>
            </a:r>
            <a:r>
              <a:rPr lang="ko-KR" altLang="ko-KR" sz="1400" dirty="0"/>
              <a:t>분양가가 높은 원인 파악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-&gt; </a:t>
            </a:r>
            <a:r>
              <a:rPr lang="ko-KR" altLang="ko-KR" sz="1400" dirty="0"/>
              <a:t>분양을 취급하는 </a:t>
            </a:r>
            <a:r>
              <a:rPr lang="ko-KR" altLang="ko-KR" sz="1400" dirty="0" err="1"/>
              <a:t>분양소가</a:t>
            </a:r>
            <a:r>
              <a:rPr lang="ko-KR" altLang="ko-KR" sz="1400" dirty="0"/>
              <a:t> 적다</a:t>
            </a:r>
            <a:r>
              <a:rPr lang="en-US" altLang="ko-KR" sz="1400" dirty="0"/>
              <a:t>. -&gt; </a:t>
            </a:r>
            <a:r>
              <a:rPr lang="ko-KR" altLang="ko-KR" sz="1400" dirty="0"/>
              <a:t>전국의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ko-KR" altLang="ko-KR" sz="1400" dirty="0"/>
              <a:t>분양을 </a:t>
            </a:r>
            <a:r>
              <a:rPr lang="ko-KR" altLang="ko-KR" sz="1400" dirty="0" smtClean="0"/>
              <a:t>중개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2</a:t>
            </a:r>
            <a:r>
              <a:rPr lang="en-US" altLang="ko-KR" sz="1400" dirty="0"/>
              <a:t>. </a:t>
            </a:r>
            <a:r>
              <a:rPr lang="ko-KR" altLang="ko-KR" sz="1400" dirty="0"/>
              <a:t>기존과 차별화된 서비스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EX) </a:t>
            </a:r>
            <a:r>
              <a:rPr lang="ko-KR" altLang="ko-KR" sz="1400" dirty="0"/>
              <a:t>주제 정하면 비슷한 솔루션 벤치마킹</a:t>
            </a:r>
            <a:r>
              <a:rPr lang="en-US" altLang="ko-KR" sz="1400" dirty="0"/>
              <a:t> -&gt; +a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ko-KR" sz="1400" dirty="0"/>
              <a:t>주제가 어느 정도 좁혀졌으면</a:t>
            </a:r>
            <a:r>
              <a:rPr lang="en-US" altLang="ko-KR" sz="1400" dirty="0"/>
              <a:t>, </a:t>
            </a:r>
            <a:r>
              <a:rPr lang="ko-KR" altLang="ko-KR" sz="1400" dirty="0"/>
              <a:t>기술의 난이도 및 지원 여부 파악</a:t>
            </a:r>
          </a:p>
          <a:p>
            <a:pPr>
              <a:lnSpc>
                <a:spcPct val="150000"/>
              </a:lnSpc>
            </a:pPr>
            <a:r>
              <a:rPr lang="ko-KR" altLang="ko-KR" sz="1400" dirty="0"/>
              <a:t>개발자 특화 블로그나 노트 단축키만들기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서비스 이용할 고객층</a:t>
            </a:r>
            <a:r>
              <a:rPr lang="ko-KR" altLang="ko-KR" sz="1400" dirty="0" smtClean="0"/>
              <a:t> </a:t>
            </a:r>
            <a:r>
              <a:rPr lang="ko-KR" altLang="ko-KR" sz="1400" dirty="0" err="1" smtClean="0"/>
              <a:t>파악</a:t>
            </a:r>
            <a:r>
              <a:rPr lang="ko-KR" altLang="en-US" sz="1400" dirty="0" err="1" smtClean="0"/>
              <a:t>후</a:t>
            </a:r>
            <a:r>
              <a:rPr lang="en-US" altLang="ko-KR" sz="1400" dirty="0" smtClean="0"/>
              <a:t>,</a:t>
            </a:r>
            <a:r>
              <a:rPr lang="ko-KR" altLang="ko-KR" sz="1400" dirty="0" smtClean="0"/>
              <a:t> </a:t>
            </a:r>
            <a:r>
              <a:rPr lang="ko-KR" altLang="ko-KR" sz="1400" dirty="0" err="1"/>
              <a:t>니즈</a:t>
            </a:r>
            <a:r>
              <a:rPr lang="ko-KR" altLang="ko-KR" sz="1400" dirty="0"/>
              <a:t> </a:t>
            </a:r>
            <a:r>
              <a:rPr lang="ko-KR" altLang="en-US" sz="1400" dirty="0" smtClean="0"/>
              <a:t>맞추기</a:t>
            </a:r>
            <a:endParaRPr lang="ko-KR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 smtClean="0"/>
              <a:t>고민</a:t>
            </a:r>
            <a:r>
              <a:rPr lang="ko-KR" altLang="en-US" sz="1400" dirty="0" smtClean="0"/>
              <a:t>했</a:t>
            </a:r>
            <a:r>
              <a:rPr lang="ko-KR" altLang="ko-KR" sz="1400" dirty="0" smtClean="0"/>
              <a:t>던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부분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막혔던 부분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다 </a:t>
            </a:r>
            <a:r>
              <a:rPr lang="ko-KR" altLang="en-US" sz="1400" dirty="0" smtClean="0"/>
              <a:t>기록하여 </a:t>
            </a:r>
            <a:r>
              <a:rPr lang="ko-KR" altLang="ko-KR" sz="1400" dirty="0" smtClean="0"/>
              <a:t>해결과정 작성하기</a:t>
            </a:r>
            <a:r>
              <a:rPr lang="en-US" altLang="ko-KR" sz="1400" dirty="0" smtClean="0"/>
              <a:t> (</a:t>
            </a:r>
            <a:r>
              <a:rPr lang="ko-KR" altLang="ko-KR" sz="1400" dirty="0" smtClean="0"/>
              <a:t>템플릿 </a:t>
            </a:r>
            <a:r>
              <a:rPr lang="ko-KR" altLang="ko-KR" sz="1400" dirty="0"/>
              <a:t>폼 스프링 </a:t>
            </a:r>
            <a:r>
              <a:rPr lang="ko-KR" altLang="ko-KR" sz="1400" dirty="0" err="1"/>
              <a:t>디비</a:t>
            </a:r>
            <a:r>
              <a:rPr lang="ko-KR" altLang="ko-KR" sz="1400" dirty="0"/>
              <a:t> 저장 등등 </a:t>
            </a:r>
            <a:r>
              <a:rPr lang="ko-KR" altLang="ko-KR" sz="1400" dirty="0" smtClean="0"/>
              <a:t>과정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中</a:t>
            </a:r>
            <a:r>
              <a:rPr lang="en-US" altLang="ko-KR" sz="1400" dirty="0" smtClean="0"/>
              <a:t>)</a:t>
            </a:r>
            <a:endParaRPr lang="ko-KR" altLang="ko-KR" sz="1400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112" y="226031"/>
            <a:ext cx="832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강사님 피드백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52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12/18 </a:t>
            </a:r>
            <a:r>
              <a:rPr lang="ko-KR" altLang="en-US" dirty="0" smtClean="0"/>
              <a:t>월 할일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일정관리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큰틀</a:t>
            </a:r>
            <a:r>
              <a:rPr lang="ko-KR" altLang="en-US" dirty="0" smtClean="0"/>
              <a:t> 잡기</a:t>
            </a:r>
            <a:endParaRPr lang="en-US" altLang="ko-KR" dirty="0" smtClean="0"/>
          </a:p>
          <a:p>
            <a:r>
              <a:rPr lang="ko-KR" altLang="en-US" dirty="0" smtClean="0"/>
              <a:t>화면구성 이어서 하기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이건 계속 진행</a:t>
            </a:r>
            <a:r>
              <a:rPr lang="en-US" altLang="ko-KR" dirty="0" smtClean="0"/>
              <a:t>? </a:t>
            </a:r>
          </a:p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구상하고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역할분담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 만들기 시작 </a:t>
            </a:r>
            <a:endParaRPr lang="en-US" altLang="ko-KR" dirty="0" smtClean="0"/>
          </a:p>
          <a:p>
            <a:r>
              <a:rPr lang="ko-KR" altLang="en-US" dirty="0" smtClean="0"/>
              <a:t>일정관리 공유드라이브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질문하기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5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467" y="804762"/>
            <a:ext cx="1181528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항목</a:t>
            </a:r>
          </a:p>
          <a:p>
            <a:r>
              <a:rPr lang="en-US" altLang="ko-KR" sz="1100" dirty="0" smtClean="0"/>
              <a:t>1.</a:t>
            </a:r>
            <a:r>
              <a:rPr lang="ko-KR" altLang="en-US" sz="1100" dirty="0" smtClean="0">
                <a:solidFill>
                  <a:schemeClr val="accent1"/>
                </a:solidFill>
              </a:rPr>
              <a:t>홈</a:t>
            </a:r>
            <a:r>
              <a:rPr lang="en-US" altLang="ko-KR" sz="1100" dirty="0" smtClean="0">
                <a:solidFill>
                  <a:schemeClr val="accent1"/>
                </a:solidFill>
              </a:rPr>
              <a:t>(?)-&gt;</a:t>
            </a:r>
            <a:r>
              <a:rPr lang="ko-KR" altLang="en-US" sz="1100" dirty="0" smtClean="0">
                <a:solidFill>
                  <a:schemeClr val="accent1"/>
                </a:solidFill>
              </a:rPr>
              <a:t>로고로 대체 가능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2.</a:t>
            </a:r>
            <a:r>
              <a:rPr lang="ko-KR" altLang="en-US" sz="1100" dirty="0" smtClean="0">
                <a:solidFill>
                  <a:schemeClr val="accent1"/>
                </a:solidFill>
              </a:rPr>
              <a:t>콘텐츠</a:t>
            </a:r>
            <a:r>
              <a:rPr lang="en-US" altLang="ko-KR" sz="1100" dirty="0" smtClean="0">
                <a:solidFill>
                  <a:schemeClr val="accent1"/>
                </a:solidFill>
              </a:rPr>
              <a:t>(?)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쇼핑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차후 고도화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4.</a:t>
            </a:r>
            <a:r>
              <a:rPr lang="ko-KR" altLang="en-US" sz="1100" dirty="0" smtClean="0"/>
              <a:t>커뮤니티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일반적인 게시판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최상단에</a:t>
            </a:r>
            <a:r>
              <a:rPr lang="ko-KR" altLang="en-US" sz="1100" dirty="0" smtClean="0"/>
              <a:t> 게시물의 제목</a:t>
            </a:r>
            <a:r>
              <a:rPr lang="en-US" altLang="ko-KR" sz="1100" dirty="0" smtClean="0"/>
              <a:t>,</a:t>
            </a:r>
            <a:r>
              <a:rPr lang="ko-KR" altLang="en-US" sz="1100" dirty="0" err="1" smtClean="0"/>
              <a:t>내용등으로</a:t>
            </a:r>
            <a:r>
              <a:rPr lang="ko-KR" altLang="en-US" sz="1100" dirty="0" smtClean="0"/>
              <a:t> 검색할 수 있는 </a:t>
            </a:r>
            <a:r>
              <a:rPr lang="ko-KR" altLang="en-US" sz="1100" dirty="0" err="1" smtClean="0"/>
              <a:t>검색창이</a:t>
            </a:r>
            <a:r>
              <a:rPr lang="ko-KR" altLang="en-US" sz="1100" dirty="0" smtClean="0"/>
              <a:t> 있음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라운지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자유 게시판</a:t>
            </a:r>
            <a:r>
              <a:rPr lang="en-US" altLang="ko-KR" sz="1100" dirty="0" smtClean="0"/>
              <a:t>), Q&amp;A(</a:t>
            </a:r>
            <a:r>
              <a:rPr lang="ko-KR" altLang="en-US" sz="1100" dirty="0" smtClean="0"/>
              <a:t>질문 게시판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라운지와 </a:t>
            </a:r>
            <a:r>
              <a:rPr lang="en-US" altLang="ko-KR" sz="1100" dirty="0" smtClean="0"/>
              <a:t>Q&amp;A</a:t>
            </a:r>
            <a:r>
              <a:rPr lang="ko-KR" altLang="en-US" sz="1100" dirty="0" smtClean="0"/>
              <a:t>를 합친 전체 게시판으로 구분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이벤트항목은 차후 고도화</a:t>
            </a:r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게시물 전시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게시판 제목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라운지</a:t>
            </a:r>
            <a:r>
              <a:rPr lang="en-US" altLang="ko-KR" sz="1100" dirty="0" err="1" smtClean="0"/>
              <a:t>orQ&amp;A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게시물 제목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게시물 내용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일부만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작성자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댓글 개수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작성일시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게시물 본문의 이미지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게시물들은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개씩 묶여 </a:t>
            </a:r>
            <a:r>
              <a:rPr lang="ko-KR" altLang="en-US" sz="1100" dirty="0" err="1" smtClean="0"/>
              <a:t>페이징</a:t>
            </a:r>
            <a:r>
              <a:rPr lang="ko-KR" altLang="en-US" sz="1100" dirty="0" smtClean="0"/>
              <a:t> 되어있음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smtClean="0"/>
              <a:t>- </a:t>
            </a:r>
            <a:r>
              <a:rPr lang="ko-KR" altLang="en-US" sz="1100" dirty="0" err="1" smtClean="0"/>
              <a:t>최신순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답변수</a:t>
            </a:r>
            <a:r>
              <a:rPr lang="ko-KR" altLang="en-US" sz="1100" dirty="0" smtClean="0"/>
              <a:t> 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인기순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좋아요 </a:t>
            </a:r>
            <a:r>
              <a:rPr lang="ko-KR" altLang="en-US" sz="1100" dirty="0" err="1" smtClean="0"/>
              <a:t>많은순</a:t>
            </a:r>
            <a:r>
              <a:rPr lang="en-US" altLang="ko-KR" sz="1100" dirty="0" smtClean="0"/>
              <a:t>?) </a:t>
            </a:r>
            <a:r>
              <a:rPr lang="ko-KR" altLang="en-US" sz="1100" dirty="0" smtClean="0"/>
              <a:t>으로 </a:t>
            </a:r>
            <a:r>
              <a:rPr lang="ko-KR" altLang="en-US" sz="1100" dirty="0" err="1" smtClean="0"/>
              <a:t>정렬기능</a:t>
            </a:r>
            <a:r>
              <a:rPr lang="ko-KR" altLang="en-US" sz="1100" dirty="0" smtClean="0"/>
              <a:t> 구현되어있음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화면 우측에 강아지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고양이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소동물</a:t>
            </a:r>
            <a:r>
              <a:rPr lang="ko-KR" altLang="en-US" sz="1100" dirty="0" smtClean="0"/>
              <a:t> 등 각 카테고리를 선택해서 선택된 카테고리의 게시물만 검색해서 볼 </a:t>
            </a:r>
            <a:r>
              <a:rPr lang="ko-KR" altLang="en-US" sz="1100" dirty="0" err="1" smtClean="0"/>
              <a:t>수있는</a:t>
            </a:r>
            <a:r>
              <a:rPr lang="ko-KR" altLang="en-US" sz="1100" dirty="0" smtClean="0"/>
              <a:t> 기능이 있음</a:t>
            </a:r>
          </a:p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글쓰기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라운지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자유게시판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과  </a:t>
            </a:r>
            <a:r>
              <a:rPr lang="en-US" altLang="ko-KR" sz="1100" dirty="0" smtClean="0"/>
              <a:t>Q&amp;A(</a:t>
            </a:r>
            <a:r>
              <a:rPr lang="ko-KR" altLang="en-US" sz="1100" dirty="0" smtClean="0"/>
              <a:t>질문 게시판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중에 하나 선택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카테고리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강아지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고양이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소동물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중에 하나 선택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견종</a:t>
            </a:r>
            <a:r>
              <a:rPr lang="ko-KR" altLang="en-US" sz="1100" dirty="0" smtClean="0"/>
              <a:t> 선택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카테고리를 강아지로 골랐을 때에만 나옴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제목 작성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내용 작성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태그 입력</a:t>
            </a:r>
          </a:p>
          <a:p>
            <a:r>
              <a:rPr lang="en-US" altLang="ko-KR" sz="1100" dirty="0" smtClean="0"/>
              <a:t>('</a:t>
            </a:r>
            <a:r>
              <a:rPr lang="ko-KR" altLang="en-US" sz="1100" dirty="0" err="1" smtClean="0"/>
              <a:t>수의사질문</a:t>
            </a:r>
            <a:r>
              <a:rPr lang="en-US" altLang="ko-KR" sz="1100" dirty="0" smtClean="0"/>
              <a:t>' </a:t>
            </a:r>
            <a:r>
              <a:rPr lang="ko-KR" altLang="en-US" sz="1100" dirty="0" smtClean="0"/>
              <a:t>태그 입력 시 제휴 수의사분들께 알림이 발송되어 빠르고 전문적인 답변을 받으실 수 있습니다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라는 기능이 있는데 </a:t>
            </a:r>
            <a:r>
              <a:rPr lang="ko-KR" altLang="en-US" sz="1100" dirty="0" err="1" smtClean="0"/>
              <a:t>이부분은</a:t>
            </a:r>
            <a:r>
              <a:rPr lang="ko-KR" altLang="en-US" sz="1100" dirty="0" smtClean="0"/>
              <a:t> 차후 고도화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사진 업로드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동영상 업로드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차후 고도화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질문 등록 버튼</a:t>
            </a:r>
          </a:p>
          <a:p>
            <a:r>
              <a:rPr lang="en-US" altLang="ko-KR" sz="1100" dirty="0" smtClean="0"/>
              <a:t>6. </a:t>
            </a:r>
            <a:r>
              <a:rPr lang="ko-KR" altLang="en-US" sz="1100" dirty="0" smtClean="0"/>
              <a:t>작성된 게시물 각각의 화면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본문에 글쓰기로 작성된 카테고리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제목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좋아요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싫어요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작성자 프로필사진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작성자 닉네임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작성일시</a:t>
            </a:r>
            <a:r>
              <a:rPr lang="ko-KR" altLang="en-US" sz="1100" dirty="0" smtClean="0"/>
              <a:t> 전시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댓글란에는</a:t>
            </a:r>
            <a:r>
              <a:rPr lang="ko-KR" altLang="en-US" sz="1100" dirty="0" smtClean="0"/>
              <a:t> 총 댓글 </a:t>
            </a:r>
            <a:r>
              <a:rPr lang="ko-KR" altLang="en-US" sz="1100" dirty="0" err="1" smtClean="0"/>
              <a:t>갯수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댓글 작성자 프로필 사진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작성자 닉네임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좋아요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싫어요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사진 첨부 </a:t>
            </a:r>
            <a:r>
              <a:rPr lang="en-US" altLang="ko-KR" sz="1100" dirty="0" smtClean="0"/>
              <a:t>,</a:t>
            </a:r>
            <a:r>
              <a:rPr lang="ko-KR" altLang="en-US" sz="1100" dirty="0" err="1" smtClean="0"/>
              <a:t>대댓글</a:t>
            </a:r>
            <a:r>
              <a:rPr lang="ko-KR" altLang="en-US" sz="1100" dirty="0" smtClean="0"/>
              <a:t> 작성 </a:t>
            </a:r>
            <a:r>
              <a:rPr lang="ko-KR" altLang="en-US" sz="1100" dirty="0" err="1" smtClean="0"/>
              <a:t>기능구현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7.</a:t>
            </a:r>
            <a:r>
              <a:rPr lang="ko-KR" altLang="en-US" sz="1100" dirty="0" err="1" smtClean="0"/>
              <a:t>크리에이터</a:t>
            </a:r>
            <a:r>
              <a:rPr lang="ko-KR" altLang="en-US" sz="1100" dirty="0" smtClean="0"/>
              <a:t> 신청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캠페인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크루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각 </a:t>
            </a:r>
            <a:r>
              <a:rPr lang="ko-KR" altLang="en-US" sz="1100" dirty="0" err="1" smtClean="0"/>
              <a:t>크리에이터의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인스타그램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블로그등을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링크해놓은듯</a:t>
            </a:r>
            <a:r>
              <a:rPr lang="en-US" altLang="ko-KR" sz="1100" dirty="0" smtClean="0"/>
              <a:t>) (</a:t>
            </a:r>
            <a:r>
              <a:rPr lang="ko-KR" altLang="en-US" sz="1100" dirty="0" smtClean="0"/>
              <a:t>고도화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8.</a:t>
            </a:r>
            <a:r>
              <a:rPr lang="ko-KR" altLang="en-US" sz="1100" dirty="0" err="1" smtClean="0"/>
              <a:t>마이페이지</a:t>
            </a:r>
            <a:endParaRPr lang="ko-KR" altLang="en-US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내가 작성한 글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내 이미지 설정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회원 정보 수정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닉네임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등</a:t>
            </a:r>
            <a:r>
              <a:rPr lang="en-US" altLang="ko-KR" sz="1100" dirty="0" smtClean="0"/>
              <a:t>) 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나의 반려동물 프로필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포인트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차후 고도화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9. </a:t>
            </a:r>
            <a:r>
              <a:rPr lang="ko-KR" altLang="en-US" sz="1100" dirty="0" err="1" smtClean="0"/>
              <a:t>알림설정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차후 고도화</a:t>
            </a:r>
            <a:r>
              <a:rPr lang="en-US" altLang="ko-KR" sz="1100" dirty="0" smtClean="0"/>
              <a:t>) 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92467" y="174661"/>
            <a:ext cx="115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비마이펫</a:t>
            </a:r>
            <a:r>
              <a:rPr lang="ko-KR" altLang="en-US" dirty="0" smtClean="0"/>
              <a:t> 사이트 기능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참고하여 기능 추가 및 삭제 할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6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44436" y="1204145"/>
            <a:ext cx="7838902" cy="56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71204" y="1302712"/>
            <a:ext cx="60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: (</a:t>
            </a:r>
            <a:r>
              <a:rPr lang="ko-KR" altLang="en-US" dirty="0" err="1" smtClean="0"/>
              <a:t>태그검색</a:t>
            </a:r>
            <a:r>
              <a:rPr lang="ko-KR" altLang="en-US" dirty="0" smtClean="0"/>
              <a:t> 기능 도입하기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263139" y="2069869"/>
            <a:ext cx="3572395" cy="221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63887" y="2069869"/>
            <a:ext cx="3572395" cy="221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25731" y="4588625"/>
            <a:ext cx="3572395" cy="221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52209" y="4524894"/>
            <a:ext cx="3572395" cy="221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25731" y="3433156"/>
            <a:ext cx="3609803" cy="8562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45182" y="3433156"/>
            <a:ext cx="3609803" cy="8562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2872" y="5879868"/>
            <a:ext cx="3609803" cy="8562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52209" y="5879867"/>
            <a:ext cx="3609803" cy="8562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 설명선 29"/>
          <p:cNvSpPr/>
          <p:nvPr/>
        </p:nvSpPr>
        <p:spPr>
          <a:xfrm>
            <a:off x="228600" y="1672044"/>
            <a:ext cx="2142604" cy="1960618"/>
          </a:xfrm>
          <a:prstGeom prst="wedgeRectCallout">
            <a:avLst>
              <a:gd name="adj1" fmla="val 48614"/>
              <a:gd name="adj2" fmla="val -608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24196" y="1920240"/>
            <a:ext cx="1933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메인페이지에서</a:t>
            </a:r>
            <a:endParaRPr lang="en-US" altLang="ko-KR" dirty="0" smtClean="0"/>
          </a:p>
          <a:p>
            <a:r>
              <a:rPr lang="ko-KR" altLang="en-US" dirty="0" smtClean="0"/>
              <a:t>검색하면</a:t>
            </a:r>
            <a:endParaRPr lang="en-US" altLang="ko-KR" dirty="0" smtClean="0"/>
          </a:p>
          <a:p>
            <a:r>
              <a:rPr lang="ko-KR" altLang="en-US" dirty="0" smtClean="0"/>
              <a:t>네이버처럼되는</a:t>
            </a:r>
            <a:endParaRPr lang="en-US" altLang="ko-KR" dirty="0" smtClean="0"/>
          </a:p>
          <a:p>
            <a:r>
              <a:rPr lang="ko-KR" altLang="en-US" dirty="0" smtClean="0"/>
              <a:t>템플릿으로 이동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6502" y="6109855"/>
            <a:ext cx="1670858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24196" y="61233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37" name="사각형 설명선 36"/>
          <p:cNvSpPr/>
          <p:nvPr/>
        </p:nvSpPr>
        <p:spPr>
          <a:xfrm>
            <a:off x="9934105" y="4045129"/>
            <a:ext cx="2142604" cy="1960618"/>
          </a:xfrm>
          <a:prstGeom prst="wedgeRectCallout">
            <a:avLst>
              <a:gd name="adj1" fmla="val -97707"/>
              <a:gd name="adj2" fmla="val 938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041132" y="4148275"/>
            <a:ext cx="18093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자유게시판 인기순 </a:t>
            </a:r>
            <a:r>
              <a:rPr lang="ko-KR" altLang="en-US" dirty="0" err="1" smtClean="0"/>
              <a:t>그리드형식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ko-KR" altLang="en-US" dirty="0" smtClean="0"/>
              <a:t>몇개만 나열</a:t>
            </a:r>
          </a:p>
          <a:p>
            <a:r>
              <a:rPr lang="ko-KR" altLang="en-US" dirty="0" smtClean="0"/>
              <a:t>스크롤해서 내리면 </a:t>
            </a:r>
            <a:r>
              <a:rPr lang="ko-KR" altLang="en-US" dirty="0" err="1" smtClean="0"/>
              <a:t>또다른거</a:t>
            </a:r>
            <a:r>
              <a:rPr lang="ko-KR" altLang="en-US" dirty="0" smtClean="0"/>
              <a:t> . .. </a:t>
            </a:r>
            <a:endParaRPr lang="ko-KR" altLang="en-US" dirty="0"/>
          </a:p>
        </p:txBody>
      </p:sp>
      <p:sp>
        <p:nvSpPr>
          <p:cNvPr id="39" name="사각형 설명선 38"/>
          <p:cNvSpPr/>
          <p:nvPr/>
        </p:nvSpPr>
        <p:spPr>
          <a:xfrm>
            <a:off x="9900458" y="1540095"/>
            <a:ext cx="2142604" cy="1960618"/>
          </a:xfrm>
          <a:prstGeom prst="wedgeRectCallout">
            <a:avLst>
              <a:gd name="adj1" fmla="val -124012"/>
              <a:gd name="adj2" fmla="val -855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마지막 순위로 미루기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ko-KR" altLang="en-US" dirty="0" err="1" smtClean="0">
                <a:solidFill>
                  <a:schemeClr val="tx1"/>
                </a:solidFill>
              </a:rPr>
              <a:t>빡셀거같아서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91" y="217302"/>
            <a:ext cx="668175" cy="7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4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285211" y="2254527"/>
            <a:ext cx="2851265" cy="442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07924" y="2291024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아이디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85211" y="2794854"/>
            <a:ext cx="2851265" cy="442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093623" y="2819750"/>
            <a:ext cx="11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07924" y="1698442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63688" y="3682530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로 간편한 로그인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285211" y="4276047"/>
            <a:ext cx="2851265" cy="442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285211" y="4869564"/>
            <a:ext cx="2851265" cy="442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285211" y="5471452"/>
            <a:ext cx="2851265" cy="442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028161" y="4312544"/>
            <a:ext cx="15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구글 로그인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37759" y="4899206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네이버 로그인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28161" y="5507949"/>
            <a:ext cx="174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카카오 로그인</a:t>
            </a:r>
            <a:endParaRPr lang="ko-KR" altLang="en-US" dirty="0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2028306" y="2475690"/>
            <a:ext cx="2194560" cy="301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2028306" y="2776726"/>
            <a:ext cx="2194560" cy="307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554" y="2592060"/>
            <a:ext cx="162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Placeholder</a:t>
            </a:r>
            <a:r>
              <a:rPr lang="ko-KR" altLang="en-US" dirty="0" smtClean="0"/>
              <a:t>로 표현 하기 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31962" y="6231774"/>
            <a:ext cx="2160862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8844742" y="384171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44742" y="465512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844742" y="568837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91" y="83127"/>
            <a:ext cx="668175" cy="91114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45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8844742" y="384171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844742" y="465512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844742" y="568837"/>
            <a:ext cx="19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688377" y="1664331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688377" y="2370913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688376" y="3142245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688376" y="4684909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688375" y="3913577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688375" y="5475925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688375" y="6162823"/>
            <a:ext cx="3823855" cy="47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585255" y="1684167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585255" y="315765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585255" y="393168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확인</a:t>
            </a:r>
            <a:endParaRPr lang="en-US" altLang="ko-KR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2585255" y="4712684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2585255" y="555085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휴대폰 인증</a:t>
            </a:r>
            <a:endParaRPr lang="en-US" altLang="ko-KR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585255" y="620436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정보</a:t>
            </a:r>
            <a:endParaRPr lang="en-US" altLang="ko-KR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2585255" y="241785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63193" y="555085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 순위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85255" y="96080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643446" y="1330140"/>
            <a:ext cx="59352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31962" y="6231774"/>
            <a:ext cx="2160862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91" y="83127"/>
            <a:ext cx="668175" cy="91114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58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01388" y="1743888"/>
            <a:ext cx="275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이름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884515" y="2113220"/>
            <a:ext cx="23358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909455" y="2919555"/>
            <a:ext cx="5602778" cy="6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9455" y="239406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번호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61260" y="239406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20494" y="2389326"/>
            <a:ext cx="138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작성일시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39645" y="2389326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조회수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6" y="3082237"/>
            <a:ext cx="5602778" cy="9715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47" y="4053787"/>
            <a:ext cx="5602778" cy="9715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5" y="5140743"/>
            <a:ext cx="5602778" cy="97155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31962" y="6231774"/>
            <a:ext cx="2160862" cy="49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8600" y="207818"/>
            <a:ext cx="1820487" cy="872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Pet Planet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244436" y="108065"/>
            <a:ext cx="7838902" cy="972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474036" y="83127"/>
            <a:ext cx="1446415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햄버거버튼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613564" y="307571"/>
            <a:ext cx="955963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760720" y="374072"/>
            <a:ext cx="881149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779029" y="307571"/>
            <a:ext cx="901931" cy="51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44436" y="1204145"/>
            <a:ext cx="7838902" cy="56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42811" y="217302"/>
            <a:ext cx="947651" cy="61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/</a:t>
            </a:r>
            <a:r>
              <a:rPr lang="ko-KR" altLang="en-US" sz="1100" dirty="0" smtClean="0"/>
              <a:t>동물병원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등등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9077498" y="307571"/>
            <a:ext cx="822960" cy="58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371204" y="1302712"/>
            <a:ext cx="607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: (</a:t>
            </a:r>
            <a:r>
              <a:rPr lang="ko-KR" altLang="en-US" dirty="0" err="1" smtClean="0"/>
              <a:t>태그검색</a:t>
            </a:r>
            <a:r>
              <a:rPr lang="ko-KR" altLang="en-US" dirty="0" smtClean="0"/>
              <a:t> 기능 도입하기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584863" y="374072"/>
            <a:ext cx="854133" cy="48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71204" y="307571"/>
            <a:ext cx="995451" cy="55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115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1099</Words>
  <Application>Microsoft Office PowerPoint</Application>
  <PresentationFormat>와이드스크린</PresentationFormat>
  <Paragraphs>268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4조 팀프로젝트 진행 공유파일 입니다.</vt:lpstr>
      <vt:lpstr>프로젝트 기획안</vt:lpstr>
      <vt:lpstr>PowerPoint 프레젠테이션</vt:lpstr>
      <vt:lpstr>12/18 월 할일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41</cp:revision>
  <dcterms:created xsi:type="dcterms:W3CDTF">2023-12-15T06:30:55Z</dcterms:created>
  <dcterms:modified xsi:type="dcterms:W3CDTF">2024-01-08T05:39:40Z</dcterms:modified>
</cp:coreProperties>
</file>