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276"/>
    <a:srgbClr val="4F1377"/>
    <a:srgbClr val="340953"/>
    <a:srgbClr val="270B3B"/>
    <a:srgbClr val="481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8F143-95DB-4124-B5BE-8C9D5A1E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6A1EB-4753-4113-A20A-736E32D9F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8955A-B8EE-462B-8058-B5EB58F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993C6-F5F9-4C7C-9B99-DE0E7FAC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48DC8-FCE8-4738-A74B-C4455E3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01C9-BF43-4FF7-A2A8-EBAB8308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6FE025-061E-41F4-A4B1-6D1B86C8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4D165-51FA-4E36-BA41-738C5B63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F01F6-F1FC-4998-9D9D-94337C1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E3E5B-DA0D-49DD-8142-5DA3CC8A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D04A30-BB58-4B49-95E6-190ABCF2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242246-3143-4AFB-9657-21380EBF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E8EC5-757B-4239-87B6-31E9DE2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9649F-522C-4DBF-81FA-1261988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18DC9-2DE1-4819-A766-410B160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AB0C-2B6B-41EB-AF4C-81E6389B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B1DC9-7160-48E3-8DEF-9DE5032F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6BD43-3D9F-471E-B29A-9365A47B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16F73-117B-4691-9F90-33E7A65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D4DE1-6827-43C6-A718-B0B92529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4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4A4A3-C11E-42AF-9AAF-260D1AE2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00A23-BDA3-4096-BFE0-EDB601BE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009DE-9D8C-482A-86B7-2CF61BFC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65CC3-18F5-49D0-AC61-0A2A74B6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D6896-DB8C-4DBB-BC79-44F3FF0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CC3A-4254-4E48-B9E1-CAA6F45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FA4B4-E523-46EC-9B3D-B2B545184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CC179-748A-4235-993B-990D4A22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B6090-AB0A-4984-980C-25736EE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51277-447E-48E5-911C-501F2EBE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974AA-836B-4686-B11F-F48C143F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19B0C-BB4D-4A92-BE9E-62A1C13B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0A9A9D-5060-434D-AA65-5415B377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C3A59-5991-464A-877D-8C6AA9937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0C3F67-C4CE-4809-BDC1-13B4DA36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941AD-DE2F-4CA1-A233-5BBF143CB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4141A4-F479-4D77-9941-A8A7C594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42DD2-529A-4C01-8577-294FA3E8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FE20AA-7EC9-43A4-BD89-B83CBF5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F9C8F-8773-49FE-A568-F23EF681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0A9113-360A-46C0-8EBC-9D6366C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E62F7-4728-48E3-B637-2C81F60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12A7C4-4DE3-4401-B8F5-F7AAA988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2B8FE9-9DAD-4CF0-9813-1EAC6E1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D03A19-58CF-4C69-9099-8A31AE2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34A67-7C5C-405A-9D74-45E142B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DAB27-015F-4AC3-B5C4-393023D6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43A6F-E512-4059-A670-1907BECE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5568A9-DEA8-4906-B348-851C860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3C773-76C9-4856-9D05-F8147670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8A9AA-D89B-4D28-BA35-524DAAD2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E89233-CD89-4BA2-B6DE-CAE7BD93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E45D-8383-4EEF-8573-C61A28A5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D5788-9AE2-4FD0-BA58-20588B6B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19F169-C4B5-4C00-B402-37DD7B3C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4BD19E-7BD5-4A8F-8873-BC8D3641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0850E-4C9F-4921-B531-5544B87C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41D4D9-ABD0-47CC-8B7A-686E8F65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10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8ABF60-A1EF-480F-BCBA-6676CC1E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8ED90C-9647-4FE2-B8A2-9CB1603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82E08-83AF-4E86-9225-F5B026B0A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44E7-D2E4-4F54-8D9F-34F6B5C6450F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06FDF-A915-46B8-91E9-4E071EC9A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C0992-D44D-4EEC-9F49-7E27088E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34C7-3227-4BDF-8226-D63C704C4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2" descr="http://getwallpapers.com/wallpaper/full/b/8/c/718595-download-dark-purple-backgrounds-1920x1200-for-phone.jpg">
            <a:extLst>
              <a:ext uri="{FF2B5EF4-FFF2-40B4-BE49-F238E27FC236}">
                <a16:creationId xmlns:a16="http://schemas.microsoft.com/office/drawing/2014/main" id="{62DC2EBD-DCB1-4EC5-99DC-0606E82F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E07AFF3-87B7-4796-9D42-D32B69BB34DD}"/>
              </a:ext>
            </a:extLst>
          </p:cNvPr>
          <p:cNvSpPr/>
          <p:nvPr/>
        </p:nvSpPr>
        <p:spPr>
          <a:xfrm>
            <a:off x="312764" y="246678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7962CC-1946-4218-A268-AD6D7D79A058}"/>
              </a:ext>
            </a:extLst>
          </p:cNvPr>
          <p:cNvSpPr/>
          <p:nvPr/>
        </p:nvSpPr>
        <p:spPr>
          <a:xfrm>
            <a:off x="396815" y="2850550"/>
            <a:ext cx="9342408" cy="43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DC8362-1393-4B3D-B503-6914427C1B9E}"/>
              </a:ext>
            </a:extLst>
          </p:cNvPr>
          <p:cNvSpPr/>
          <p:nvPr/>
        </p:nvSpPr>
        <p:spPr>
          <a:xfrm>
            <a:off x="312764" y="3428597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SENHA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46ECD4-C3BE-405B-93C2-60EABB1ED0D2}"/>
              </a:ext>
            </a:extLst>
          </p:cNvPr>
          <p:cNvSpPr/>
          <p:nvPr/>
        </p:nvSpPr>
        <p:spPr>
          <a:xfrm>
            <a:off x="396815" y="3835547"/>
            <a:ext cx="9342408" cy="437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695102-61D5-452C-8A54-62A5501C40BD}"/>
              </a:ext>
            </a:extLst>
          </p:cNvPr>
          <p:cNvSpPr txBox="1"/>
          <p:nvPr/>
        </p:nvSpPr>
        <p:spPr>
          <a:xfrm>
            <a:off x="521450" y="3869446"/>
            <a:ext cx="909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DEFSDFSFSDFS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628771-1121-4E01-A5E4-F6253956C6FF}"/>
              </a:ext>
            </a:extLst>
          </p:cNvPr>
          <p:cNvSpPr txBox="1"/>
          <p:nvPr/>
        </p:nvSpPr>
        <p:spPr>
          <a:xfrm>
            <a:off x="396815" y="2901095"/>
            <a:ext cx="909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SEU EMAIL OU NÚMERO DE TELEFONE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672489-9C47-4E1A-BC2A-DD4B7DB47ABB}"/>
              </a:ext>
            </a:extLst>
          </p:cNvPr>
          <p:cNvSpPr txBox="1"/>
          <p:nvPr/>
        </p:nvSpPr>
        <p:spPr>
          <a:xfrm>
            <a:off x="7366958" y="388190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CADASTRE-SE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CA6EDD-C32C-415E-ACF9-9C3AD9BEF1F2}"/>
              </a:ext>
            </a:extLst>
          </p:cNvPr>
          <p:cNvSpPr txBox="1"/>
          <p:nvPr/>
        </p:nvSpPr>
        <p:spPr>
          <a:xfrm>
            <a:off x="9080739" y="396816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50751E-D02A-47AC-9212-868AF52BE357}"/>
              </a:ext>
            </a:extLst>
          </p:cNvPr>
          <p:cNvSpPr txBox="1"/>
          <p:nvPr/>
        </p:nvSpPr>
        <p:spPr>
          <a:xfrm>
            <a:off x="1424796" y="1108948"/>
            <a:ext cx="934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Realize seu sonho de ser</a:t>
            </a:r>
          </a:p>
          <a:p>
            <a:pPr algn="ctr"/>
            <a:r>
              <a:rPr lang="pt-BR" sz="3200" dirty="0">
                <a:solidFill>
                  <a:srgbClr val="481469"/>
                </a:solidFill>
                <a:latin typeface="Arial Rounded MT Bold" panose="020F0704030504030204" pitchFamily="34" charset="0"/>
              </a:rPr>
              <a:t>jogador de futebol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D58034-456F-4FAA-96E6-9E2A4E625596}"/>
              </a:ext>
            </a:extLst>
          </p:cNvPr>
          <p:cNvSpPr/>
          <p:nvPr/>
        </p:nvSpPr>
        <p:spPr>
          <a:xfrm>
            <a:off x="7548113" y="388190"/>
            <a:ext cx="153262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CDD186-90A1-429A-AD19-10870AA59C1D}"/>
              </a:ext>
            </a:extLst>
          </p:cNvPr>
          <p:cNvSpPr/>
          <p:nvPr/>
        </p:nvSpPr>
        <p:spPr>
          <a:xfrm>
            <a:off x="9330905" y="386246"/>
            <a:ext cx="153262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5665BA-05EB-4CF0-9308-2EF21A68EB0D}"/>
              </a:ext>
            </a:extLst>
          </p:cNvPr>
          <p:cNvSpPr txBox="1"/>
          <p:nvPr/>
        </p:nvSpPr>
        <p:spPr>
          <a:xfrm>
            <a:off x="312764" y="43904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Esqueceu a senha?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5630ED6-DD0E-452E-A5F3-1A26265A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" y="93393"/>
            <a:ext cx="1201425" cy="1201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85088B-EF36-44F6-B7DA-456CB913D353}"/>
              </a:ext>
            </a:extLst>
          </p:cNvPr>
          <p:cNvSpPr/>
          <p:nvPr/>
        </p:nvSpPr>
        <p:spPr>
          <a:xfrm>
            <a:off x="3772079" y="4759744"/>
            <a:ext cx="3372928" cy="4371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AA83129-05FF-4C94-A6B4-84A5481F46A8}"/>
              </a:ext>
            </a:extLst>
          </p:cNvPr>
          <p:cNvSpPr/>
          <p:nvPr/>
        </p:nvSpPr>
        <p:spPr>
          <a:xfrm>
            <a:off x="3772079" y="5639966"/>
            <a:ext cx="3372928" cy="4371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INSCREVA-SE</a:t>
            </a:r>
          </a:p>
        </p:txBody>
      </p:sp>
    </p:spTree>
    <p:extLst>
      <p:ext uri="{BB962C8B-B14F-4D97-AF65-F5344CB8AC3E}">
        <p14:creationId xmlns:p14="http://schemas.microsoft.com/office/powerpoint/2010/main" val="54589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getwallpapers.com/wallpaper/full/b/8/c/718595-download-dark-purple-backgrounds-1920x1200-for-phone.jpg">
            <a:extLst>
              <a:ext uri="{FF2B5EF4-FFF2-40B4-BE49-F238E27FC236}">
                <a16:creationId xmlns:a16="http://schemas.microsoft.com/office/drawing/2014/main" id="{0FB962F7-DB1A-4542-BFFB-2C1F40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5630ED6-DD0E-452E-A5F3-1A26265A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" y="93393"/>
            <a:ext cx="1201425" cy="1201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4F452A3-4F92-4FDF-AAC5-3F97AA459A97}"/>
              </a:ext>
            </a:extLst>
          </p:cNvPr>
          <p:cNvSpPr/>
          <p:nvPr/>
        </p:nvSpPr>
        <p:spPr>
          <a:xfrm>
            <a:off x="2247900" y="414337"/>
            <a:ext cx="7800971" cy="3714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       PESQUISAR...</a:t>
            </a:r>
          </a:p>
        </p:txBody>
      </p:sp>
      <p:pic>
        <p:nvPicPr>
          <p:cNvPr id="2052" name="Picture 4" descr="https://imagensemoldes.com.br/wp-content/uploads/2020/07/Desenho-Lupa-PNG.png">
            <a:extLst>
              <a:ext uri="{FF2B5EF4-FFF2-40B4-BE49-F238E27FC236}">
                <a16:creationId xmlns:a16="http://schemas.microsoft.com/office/drawing/2014/main" id="{4B2BC997-33EB-41D4-A31E-4D85AE02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2396" flipV="1">
            <a:off x="2367388" y="484579"/>
            <a:ext cx="246506" cy="25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onlinewebfonts.com/svg/img_51584.png">
            <a:extLst>
              <a:ext uri="{FF2B5EF4-FFF2-40B4-BE49-F238E27FC236}">
                <a16:creationId xmlns:a16="http://schemas.microsoft.com/office/drawing/2014/main" id="{19D20516-E6B9-4A8F-A905-30A8E4C2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287126" y="398322"/>
            <a:ext cx="428624" cy="428624"/>
          </a:xfrm>
          <a:prstGeom prst="rect">
            <a:avLst/>
          </a:prstGeom>
          <a:noFill/>
          <a:effectLst>
            <a:outerShdw blurRad="50800" dist="50800" dir="5400000" sx="132000" sy="13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anoramafarmaceutico.com.br/wp-content/uploads/2020/01/icone-pessoa-png-4.png">
            <a:extLst>
              <a:ext uri="{FF2B5EF4-FFF2-40B4-BE49-F238E27FC236}">
                <a16:creationId xmlns:a16="http://schemas.microsoft.com/office/drawing/2014/main" id="{06FDF179-8ECF-4BC8-A25C-B7C92353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83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573896" y="431507"/>
            <a:ext cx="347663" cy="36225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1C118C7-983E-4452-84F0-86C1F2CB6D63}"/>
              </a:ext>
            </a:extLst>
          </p:cNvPr>
          <p:cNvSpPr/>
          <p:nvPr/>
        </p:nvSpPr>
        <p:spPr>
          <a:xfrm>
            <a:off x="590550" y="3048000"/>
            <a:ext cx="2419350" cy="2057400"/>
          </a:xfrm>
          <a:prstGeom prst="roundRect">
            <a:avLst/>
          </a:prstGeom>
          <a:solidFill>
            <a:srgbClr val="4F1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Veja as vagas disponíveis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C77389A-7E64-4ABD-8315-C7A8614E48DD}"/>
              </a:ext>
            </a:extLst>
          </p:cNvPr>
          <p:cNvSpPr txBox="1"/>
          <p:nvPr/>
        </p:nvSpPr>
        <p:spPr>
          <a:xfrm>
            <a:off x="1373622" y="3086100"/>
            <a:ext cx="8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VAGAS</a:t>
            </a:r>
            <a:r>
              <a:rPr lang="pt-BR" dirty="0"/>
              <a:t> 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4A78B2B-41EB-43E4-B54D-F633F4A60A0F}"/>
              </a:ext>
            </a:extLst>
          </p:cNvPr>
          <p:cNvSpPr/>
          <p:nvPr/>
        </p:nvSpPr>
        <p:spPr>
          <a:xfrm>
            <a:off x="3552825" y="3048000"/>
            <a:ext cx="2419350" cy="2057400"/>
          </a:xfrm>
          <a:prstGeom prst="roundRect">
            <a:avLst/>
          </a:prstGeom>
          <a:solidFill>
            <a:srgbClr val="340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Veja as principais revelações do FutDream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06B93A4-4AB7-4F2F-A574-47D16632014A}"/>
              </a:ext>
            </a:extLst>
          </p:cNvPr>
          <p:cNvSpPr txBox="1"/>
          <p:nvPr/>
        </p:nvSpPr>
        <p:spPr>
          <a:xfrm>
            <a:off x="4088048" y="3112532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REVELAÇÕES</a:t>
            </a:r>
            <a:r>
              <a:rPr lang="pt-BR" dirty="0"/>
              <a:t>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E321F66-AC5F-470E-8835-9EDA47EADBFD}"/>
              </a:ext>
            </a:extLst>
          </p:cNvPr>
          <p:cNvSpPr/>
          <p:nvPr/>
        </p:nvSpPr>
        <p:spPr>
          <a:xfrm>
            <a:off x="6515100" y="3048000"/>
            <a:ext cx="2419350" cy="2057400"/>
          </a:xfrm>
          <a:prstGeom prst="roundRect">
            <a:avLst/>
          </a:prstGeom>
          <a:solidFill>
            <a:srgbClr val="4F1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Acompanhe as últimas notícias do futebol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239AAE7-27E5-4582-AEF0-658B28C0560F}"/>
              </a:ext>
            </a:extLst>
          </p:cNvPr>
          <p:cNvSpPr txBox="1"/>
          <p:nvPr/>
        </p:nvSpPr>
        <p:spPr>
          <a:xfrm>
            <a:off x="7151669" y="3112532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NOTICIAS</a:t>
            </a:r>
            <a:r>
              <a:rPr lang="pt-BR" dirty="0"/>
              <a:t>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50FD9E-2135-4362-9B82-AECF6F02C88E}"/>
              </a:ext>
            </a:extLst>
          </p:cNvPr>
          <p:cNvSpPr/>
          <p:nvPr/>
        </p:nvSpPr>
        <p:spPr>
          <a:xfrm>
            <a:off x="9477375" y="3048000"/>
            <a:ext cx="2419350" cy="2057400"/>
          </a:xfrm>
          <a:prstGeom prst="roundRect">
            <a:avLst/>
          </a:prstGeom>
          <a:solidFill>
            <a:srgbClr val="340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600" dirty="0"/>
              <a:t>Busque um novo talento!</a:t>
            </a:r>
          </a:p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7AAF3DD-E05E-4924-BA9B-4231376D8433}"/>
              </a:ext>
            </a:extLst>
          </p:cNvPr>
          <p:cNvSpPr txBox="1"/>
          <p:nvPr/>
        </p:nvSpPr>
        <p:spPr>
          <a:xfrm>
            <a:off x="10125954" y="3112532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RECRUTAR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9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getwallpapers.com/wallpaper/full/b/8/c/718595-download-dark-purple-backgrounds-1920x1200-for-phone.jpg">
            <a:extLst>
              <a:ext uri="{FF2B5EF4-FFF2-40B4-BE49-F238E27FC236}">
                <a16:creationId xmlns:a16="http://schemas.microsoft.com/office/drawing/2014/main" id="{0FB962F7-DB1A-4542-BFFB-2C1F40C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383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5630ED6-DD0E-452E-A5F3-1A26265A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" y="93393"/>
            <a:ext cx="1201425" cy="1201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4F452A3-4F92-4FDF-AAC5-3F97AA459A97}"/>
              </a:ext>
            </a:extLst>
          </p:cNvPr>
          <p:cNvSpPr/>
          <p:nvPr/>
        </p:nvSpPr>
        <p:spPr>
          <a:xfrm>
            <a:off x="2247900" y="414337"/>
            <a:ext cx="7800971" cy="3714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       PESQUISAR...</a:t>
            </a:r>
          </a:p>
        </p:txBody>
      </p:sp>
      <p:pic>
        <p:nvPicPr>
          <p:cNvPr id="2052" name="Picture 4" descr="https://imagensemoldes.com.br/wp-content/uploads/2020/07/Desenho-Lupa-PNG.png">
            <a:extLst>
              <a:ext uri="{FF2B5EF4-FFF2-40B4-BE49-F238E27FC236}">
                <a16:creationId xmlns:a16="http://schemas.microsoft.com/office/drawing/2014/main" id="{4B2BC997-33EB-41D4-A31E-4D85AE02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2396" flipV="1">
            <a:off x="2367388" y="484579"/>
            <a:ext cx="246506" cy="25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onlinewebfonts.com/svg/img_51584.png">
            <a:extLst>
              <a:ext uri="{FF2B5EF4-FFF2-40B4-BE49-F238E27FC236}">
                <a16:creationId xmlns:a16="http://schemas.microsoft.com/office/drawing/2014/main" id="{19D20516-E6B9-4A8F-A905-30A8E4C2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287126" y="398322"/>
            <a:ext cx="428624" cy="428624"/>
          </a:xfrm>
          <a:prstGeom prst="rect">
            <a:avLst/>
          </a:prstGeom>
          <a:noFill/>
          <a:effectLst>
            <a:outerShdw blurRad="50800" dist="50800" dir="5400000" sx="132000" sy="13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anoramafarmaceutico.com.br/wp-content/uploads/2020/01/icone-pessoa-png-4.png">
            <a:extLst>
              <a:ext uri="{FF2B5EF4-FFF2-40B4-BE49-F238E27FC236}">
                <a16:creationId xmlns:a16="http://schemas.microsoft.com/office/drawing/2014/main" id="{06FDF179-8ECF-4BC8-A25C-B7C92353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83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573896" y="431507"/>
            <a:ext cx="347663" cy="36225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1C118C7-983E-4452-84F0-86C1F2CB6D63}"/>
              </a:ext>
            </a:extLst>
          </p:cNvPr>
          <p:cNvSpPr/>
          <p:nvPr/>
        </p:nvSpPr>
        <p:spPr>
          <a:xfrm>
            <a:off x="1722875" y="2453163"/>
            <a:ext cx="8851021" cy="2940472"/>
          </a:xfrm>
          <a:prstGeom prst="roundRect">
            <a:avLst/>
          </a:prstGeom>
          <a:solidFill>
            <a:srgbClr val="4F1377"/>
          </a:solidFill>
          <a:ln>
            <a:noFill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Veja as vagas disponíveis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5104CB-8B64-525C-8C03-4CF812947A8C}"/>
              </a:ext>
            </a:extLst>
          </p:cNvPr>
          <p:cNvSpPr txBox="1"/>
          <p:nvPr/>
        </p:nvSpPr>
        <p:spPr>
          <a:xfrm>
            <a:off x="4538869" y="2598350"/>
            <a:ext cx="311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VAGAS</a:t>
            </a:r>
            <a:endParaRPr lang="pt-BR" sz="2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3ADA761-40CA-CB70-0850-895692A045FC}"/>
              </a:ext>
            </a:extLst>
          </p:cNvPr>
          <p:cNvSpPr txBox="1"/>
          <p:nvPr/>
        </p:nvSpPr>
        <p:spPr>
          <a:xfrm>
            <a:off x="9794871" y="3538676"/>
            <a:ext cx="5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54209DD-DBC8-C17C-8479-9669BCAE8893}"/>
              </a:ext>
            </a:extLst>
          </p:cNvPr>
          <p:cNvSpPr txBox="1"/>
          <p:nvPr/>
        </p:nvSpPr>
        <p:spPr>
          <a:xfrm rot="10800000">
            <a:off x="1889129" y="3538676"/>
            <a:ext cx="5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34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roa Dourada 16 | Crown background, Birthday background images, Lion king  pictures">
            <a:extLst>
              <a:ext uri="{FF2B5EF4-FFF2-40B4-BE49-F238E27FC236}">
                <a16:creationId xmlns:a16="http://schemas.microsoft.com/office/drawing/2014/main" id="{F19C266C-B41A-4A41-9131-6659E6E3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8985">
            <a:off x="4051616" y="2688284"/>
            <a:ext cx="1936094" cy="10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etro, Coroa, Rei png transparente grátis">
            <a:extLst>
              <a:ext uri="{FF2B5EF4-FFF2-40B4-BE49-F238E27FC236}">
                <a16:creationId xmlns:a16="http://schemas.microsoft.com/office/drawing/2014/main" id="{02B77C7B-E5E8-427C-A7CC-E879A94C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8147">
            <a:off x="6242798" y="3546563"/>
            <a:ext cx="1460244" cy="16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CAE43C-88AD-4D53-9359-23A985A8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Bola - PNG Transparent - Image PNG">
            <a:extLst>
              <a:ext uri="{FF2B5EF4-FFF2-40B4-BE49-F238E27FC236}">
                <a16:creationId xmlns:a16="http://schemas.microsoft.com/office/drawing/2014/main" id="{31258F88-0DB7-4FD4-9DAB-A2A317A63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22" y="3386862"/>
            <a:ext cx="2057882" cy="208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30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                                                login   cadastro</dc:title>
  <dc:creator>Filipe Alves Vaz</dc:creator>
  <cp:lastModifiedBy>Sala 307B</cp:lastModifiedBy>
  <cp:revision>10</cp:revision>
  <dcterms:created xsi:type="dcterms:W3CDTF">2022-05-16T19:54:53Z</dcterms:created>
  <dcterms:modified xsi:type="dcterms:W3CDTF">2022-05-31T17:24:56Z</dcterms:modified>
</cp:coreProperties>
</file>