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0340-7A4E-4995-8C39-C8798AD81853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0768C-3610-4DB9-AC5E-0EBEF28F4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768C-3610-4DB9-AC5E-0EBEF28F49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768C-3610-4DB9-AC5E-0EBEF28F49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768C-3610-4DB9-AC5E-0EBEF28F49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7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768C-3610-4DB9-AC5E-0EBEF28F49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36FA-2571-40F9-9C02-2ED1B8103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4EA57-DDC5-4752-BDBD-95BB1F5A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4135-7D32-4773-8469-4C7E577B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ECF7-E520-46EF-8DB2-FDE5E1F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4B29-8CE0-4915-8900-AF5B1B1A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A0E5-B0B6-471B-B14A-570A2F52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44D59-2B3C-4697-AC7E-1025AA0EA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8FE9-B7A0-40E9-993F-BEDDBDCD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0096-DED2-4ABE-B963-017121C2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A669-6585-48CB-A114-0C199E44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17764-B873-4E22-9B46-A92923DA5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8DFC-C517-4D3E-BD60-F2E2F5E4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50A3-5AE8-4D9F-AC81-EF7E576A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D133-FDC1-4C22-B98E-410E1AFA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B9EA9-0AEB-4B4E-82A5-B66DA59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AB88-F716-4D00-8173-159598AD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36AE-8AC6-4EFE-9207-DDE600D8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E0D9-20A7-4EB9-87A0-B94B3259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AD07-42B2-48FC-B45A-DFB9EA31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AD27-9780-4FBB-808E-82DB8AB5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65B9-C86B-417A-B58F-75D0E2E2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127D9-CD8D-4590-9A24-73B8CC8E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E459-1158-4AAD-B1E1-92DCA8CC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CD7E-FE9A-4D5F-B130-26E4ED94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FF17-3460-4B19-9BF8-B3ECAF77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21FE-3E82-4AA8-8329-07869DD9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B29F-9F9E-4A4A-A114-D077238D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0BC66-BFD7-4309-8196-B54B5D352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1EF72-AA97-48BB-9742-CFB51C60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2993A-AD7A-4824-8ACE-6D214965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67A2-005C-45FF-9AB7-4E7A1058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4EE0-AD6A-4136-9E43-458472F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06FC-2A52-494F-8949-FD7E926B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9D59E-0230-46A4-A2E6-037A2983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894C3-FBF4-4B26-B586-354405A0E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07682-CFC0-4449-B7E3-96317591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CC65A-A0C5-4192-829C-5AC00831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6103C-98A7-4C59-87E1-A9A3CDC7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5C41B-7C75-46A2-968A-FEE6BD6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9F5C-439B-4070-A579-000756E2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DFC2B-D56F-4B73-905A-8B73208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C6831-B099-420C-9D22-D4F1E3F8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953D-BEC3-4213-AFED-7E31FD51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4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29356-587A-4399-A6B9-53C5AF4E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E20E8-1972-4791-8231-A9B9FAA8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37857-37B5-4F19-8BCA-AABEF5EB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3EC-92DC-466A-9B04-8C12C7A1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3F15-D396-4108-8CBC-5CC72AC9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7C525-A32C-4CE8-BF9D-32085E4F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8E445-5252-49A8-A415-A1D24D37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9B98-FC46-4966-B549-CEF87672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D577F-CF1B-4F50-9C5B-8FE051E4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2221-2060-437E-AB2A-784B94D1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A1425-30BD-4B20-9561-BBB40DA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CF489-F1E9-48AD-8443-AE0355670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1B24-5FC0-42B8-BD04-C0C7E136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2E5C6-7688-488F-9101-B3D20200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3C14-E520-44A1-B373-015BC252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9144F-EC87-46A7-9BBF-A53AB903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EE5D-A2FD-4564-80DE-3B33B8D5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2F32-AE1E-4CEB-9983-5E5FFAF41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3F4A-658C-45A1-A76E-1EDA2697C4D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31BC-09B2-47F9-B62A-B55839A36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1382-EAA9-4228-9C06-6C8FF4688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1A1E-0546-4EFE-B948-58CFE4AC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6E20-9D3C-4C57-8225-3FB64E97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122363"/>
            <a:ext cx="10348404" cy="2979120"/>
          </a:xfrm>
        </p:spPr>
        <p:txBody>
          <a:bodyPr>
            <a:normAutofit fontScale="90000"/>
          </a:bodyPr>
          <a:lstStyle/>
          <a:p>
            <a:r>
              <a:rPr lang="en-US" dirty="0"/>
              <a:t>An Analytical Study and Data Visualization of the Housing Prices in 5 Urban and Rural Counties in Minnesota in 2010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1E287-794D-4519-9936-E372C6BE7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1230"/>
            <a:ext cx="9144000" cy="1655762"/>
          </a:xfrm>
        </p:spPr>
        <p:txBody>
          <a:bodyPr/>
          <a:lstStyle/>
          <a:p>
            <a:r>
              <a:rPr lang="en-US" dirty="0" err="1"/>
              <a:t>Tokipona</a:t>
            </a:r>
            <a:r>
              <a:rPr lang="en-US" dirty="0"/>
              <a:t> Team – Mike </a:t>
            </a:r>
            <a:r>
              <a:rPr lang="en-US" dirty="0" err="1"/>
              <a:t>Pogatchnik</a:t>
            </a:r>
            <a:r>
              <a:rPr lang="en-US" dirty="0"/>
              <a:t>, Carol Thompson, Evelyne Benie, Anna </a:t>
            </a:r>
            <a:r>
              <a:rPr lang="en-US" dirty="0" err="1"/>
              <a:t>Rodell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1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A684-DFDA-49F9-BA7B-D55F7D54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Bachelor Degree.png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475A-A630-4047-939E-C506C884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picture in the </a:t>
            </a:r>
            <a:r>
              <a:rPr lang="en-US" dirty="0" err="1"/>
              <a:t>Github</a:t>
            </a:r>
            <a:r>
              <a:rPr lang="en-US" dirty="0"/>
              <a:t> project by the </a:t>
            </a:r>
            <a:r>
              <a:rPr lang="en-US" dirty="0" err="1"/>
              <a:t>png</a:t>
            </a:r>
            <a:r>
              <a:rPr lang="en-US" dirty="0"/>
              <a:t> file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9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1AC2-B2DD-438F-AE80-F2B2B8BA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RaceCluster.png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176B-8F76-4878-98D4-C223858B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picture in the </a:t>
            </a:r>
            <a:r>
              <a:rPr lang="en-US" dirty="0" err="1"/>
              <a:t>Github</a:t>
            </a:r>
            <a:r>
              <a:rPr lang="en-US" dirty="0"/>
              <a:t> project by the </a:t>
            </a:r>
            <a:r>
              <a:rPr lang="en-US" dirty="0" err="1"/>
              <a:t>png</a:t>
            </a:r>
            <a:r>
              <a:rPr lang="en-US" dirty="0"/>
              <a:t> file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8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916-394E-46ED-BE10-50FB0907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0CBA-E8A8-4CA9-A43A-7E6F9855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population size correlates the most to the Housing Price Value </a:t>
            </a:r>
          </a:p>
          <a:p>
            <a:r>
              <a:rPr lang="en-US" dirty="0"/>
              <a:t>There seems to be more components that impact the housing prices dollars value.</a:t>
            </a:r>
          </a:p>
          <a:p>
            <a:r>
              <a:rPr lang="en-US" dirty="0"/>
              <a:t>If time allows, an in-dept data analysis could be conducted for a specific county to understand each variable more intimately.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1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7874-88F5-4DF3-BF94-1ADDC145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– Dataset Selection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2E72-457D-4C73-9EDA-5A864B30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Trials and Errors - Met some challenges at the beginning to find the right dataset</a:t>
            </a:r>
          </a:p>
          <a:p>
            <a:pPr lvl="1"/>
            <a:r>
              <a:rPr lang="en-US" dirty="0"/>
              <a:t>The data selected allowed us to tell a story about the relationship between Housing Prices and the five variables selected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9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678F-5394-4647-AB38-99CD806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D819-FC16-437C-BCAB-AB472B7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8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en-US" sz="3400" dirty="0"/>
              <a:t>Data Source for Zillow: Housing Price dollars per </a:t>
            </a:r>
            <a:r>
              <a:rPr lang="en-US" sz="3400" dirty="0" err="1"/>
              <a:t>sqft</a:t>
            </a:r>
            <a:r>
              <a:rPr lang="en-US" sz="3400" dirty="0"/>
              <a:t> – CSV format</a:t>
            </a:r>
          </a:p>
          <a:p>
            <a:pPr lvl="1"/>
            <a:r>
              <a:rPr lang="en-US" sz="3400" dirty="0"/>
              <a:t>Data focus on: 5 counties in different set of counties with a mixed of urban and rural. Also the selection was based on personal knowledge (for example live in MN all of our lives </a:t>
            </a:r>
            <a:r>
              <a:rPr lang="en-US" sz="3400" dirty="0">
                <a:sym typeface="Wingdings" panose="05000000000000000000" pitchFamily="2" charset="2"/>
              </a:rPr>
              <a:t>)</a:t>
            </a:r>
            <a:endParaRPr lang="en-US" sz="3400" dirty="0"/>
          </a:p>
          <a:p>
            <a:pPr lvl="1"/>
            <a:r>
              <a:rPr lang="en-US" sz="3400" dirty="0"/>
              <a:t>Data Sources for Census Data API</a:t>
            </a:r>
            <a:r>
              <a:rPr lang="en-US" sz="2300" dirty="0"/>
              <a:t>:</a:t>
            </a:r>
          </a:p>
          <a:p>
            <a:pPr lvl="2"/>
            <a:r>
              <a:rPr lang="en-US" sz="2300" dirty="0"/>
              <a:t>Variables pulled: </a:t>
            </a:r>
          </a:p>
          <a:p>
            <a:pPr lvl="2"/>
            <a:r>
              <a:rPr lang="en-US" sz="2300" dirty="0"/>
              <a:t>County</a:t>
            </a:r>
          </a:p>
          <a:p>
            <a:pPr lvl="2"/>
            <a:r>
              <a:rPr lang="en-US" sz="2300" dirty="0"/>
              <a:t>Population</a:t>
            </a:r>
          </a:p>
          <a:p>
            <a:pPr lvl="2"/>
            <a:r>
              <a:rPr lang="en-US" sz="2300" dirty="0"/>
              <a:t>Median Age</a:t>
            </a:r>
          </a:p>
          <a:p>
            <a:pPr lvl="2"/>
            <a:r>
              <a:rPr lang="en-US" sz="2300" dirty="0"/>
              <a:t>Household Income</a:t>
            </a:r>
          </a:p>
          <a:p>
            <a:pPr lvl="2"/>
            <a:r>
              <a:rPr lang="en-US" sz="2300" dirty="0"/>
              <a:t>Per Capita Income</a:t>
            </a:r>
          </a:p>
          <a:p>
            <a:pPr lvl="2"/>
            <a:r>
              <a:rPr lang="en-US" sz="2300" dirty="0"/>
              <a:t>Poverty Count</a:t>
            </a:r>
          </a:p>
          <a:p>
            <a:pPr lvl="2"/>
            <a:r>
              <a:rPr lang="en-US" sz="2300" dirty="0"/>
              <a:t>Poverty Rate </a:t>
            </a:r>
          </a:p>
          <a:p>
            <a:pPr lvl="2"/>
            <a:r>
              <a:rPr lang="en-US" sz="2300" dirty="0"/>
              <a:t>White</a:t>
            </a:r>
          </a:p>
          <a:p>
            <a:pPr lvl="2"/>
            <a:r>
              <a:rPr lang="en-US" sz="2300" dirty="0"/>
              <a:t>Black or African American</a:t>
            </a:r>
          </a:p>
          <a:p>
            <a:pPr lvl="2"/>
            <a:r>
              <a:rPr lang="en-US" sz="2300" dirty="0"/>
              <a:t>American Indian or Alaska Native</a:t>
            </a:r>
          </a:p>
          <a:p>
            <a:pPr lvl="2"/>
            <a:r>
              <a:rPr lang="en-US" sz="2300" dirty="0"/>
              <a:t>Asian</a:t>
            </a:r>
          </a:p>
          <a:p>
            <a:pPr lvl="2"/>
            <a:r>
              <a:rPr lang="en-US" sz="2300" dirty="0"/>
              <a:t>Hawaiian or Other Pacific Islander</a:t>
            </a:r>
          </a:p>
          <a:p>
            <a:pPr lvl="2"/>
            <a:r>
              <a:rPr lang="en-US" sz="2300" dirty="0"/>
              <a:t>Less Than High School</a:t>
            </a:r>
          </a:p>
          <a:p>
            <a:pPr lvl="2"/>
            <a:r>
              <a:rPr lang="en-US" sz="2300" dirty="0"/>
              <a:t>High School</a:t>
            </a:r>
          </a:p>
          <a:p>
            <a:pPr lvl="2"/>
            <a:r>
              <a:rPr lang="en-US" sz="2300" dirty="0"/>
              <a:t>Some College or Associate's Degree</a:t>
            </a:r>
          </a:p>
          <a:p>
            <a:pPr lvl="2"/>
            <a:r>
              <a:rPr lang="en-US" sz="2300" dirty="0"/>
              <a:t>Bachelor's Degree</a:t>
            </a:r>
          </a:p>
          <a:p>
            <a:pPr lvl="2"/>
            <a:r>
              <a:rPr lang="en-US" sz="2300" dirty="0"/>
              <a:t>Graduate or Professional Degree"</a:t>
            </a:r>
          </a:p>
          <a:p>
            <a:pPr lvl="1"/>
            <a:r>
              <a:rPr lang="en-US" sz="3400" dirty="0"/>
              <a:t>Cleaning process consisted of selecting the Census data and reordering the columns, converting the poverty rate and education into percentage values.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B612-0FE7-4007-8D9D-A6B08D81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-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BAEE-C5E0-4D92-9092-0C0BEF40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used: Used </a:t>
            </a:r>
            <a:r>
              <a:rPr lang="en-US" dirty="0" err="1"/>
              <a:t>Jupyter</a:t>
            </a:r>
            <a:r>
              <a:rPr lang="en-US" dirty="0"/>
              <a:t> Notebook to describe the data and clean the data.</a:t>
            </a:r>
          </a:p>
          <a:p>
            <a:r>
              <a:rPr lang="en-US" dirty="0"/>
              <a:t>Topic to study - Is there a correlation between the five components (population, education, race, income, poverty rate) and housing prices. </a:t>
            </a:r>
          </a:p>
        </p:txBody>
      </p:sp>
    </p:spTree>
    <p:extLst>
      <p:ext uri="{BB962C8B-B14F-4D97-AF65-F5344CB8AC3E}">
        <p14:creationId xmlns:p14="http://schemas.microsoft.com/office/powerpoint/2010/main" val="390544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780B-A8E7-4F41-956A-D6E6C9B2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Home_val_population.png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3862-7F70-4AEB-82B5-696E198F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picture in the </a:t>
            </a:r>
            <a:r>
              <a:rPr lang="en-US" dirty="0" err="1"/>
              <a:t>Github</a:t>
            </a:r>
            <a:r>
              <a:rPr lang="en-US" dirty="0"/>
              <a:t> project by the </a:t>
            </a:r>
            <a:r>
              <a:rPr lang="en-US" dirty="0" err="1"/>
              <a:t>png</a:t>
            </a:r>
            <a:r>
              <a:rPr lang="en-US" dirty="0"/>
              <a:t> file name</a:t>
            </a:r>
          </a:p>
        </p:txBody>
      </p:sp>
    </p:spTree>
    <p:extLst>
      <p:ext uri="{BB962C8B-B14F-4D97-AF65-F5344CB8AC3E}">
        <p14:creationId xmlns:p14="http://schemas.microsoft.com/office/powerpoint/2010/main" val="6492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5C91-0EFC-4EC6-B497-9EC3B12F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Home_score_poverty.png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4E4F-6D0B-4ABA-A652-82B6C36A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picture in the </a:t>
            </a:r>
            <a:r>
              <a:rPr lang="en-US" dirty="0" err="1"/>
              <a:t>Github</a:t>
            </a:r>
            <a:r>
              <a:rPr lang="en-US" dirty="0"/>
              <a:t> project by the </a:t>
            </a:r>
            <a:r>
              <a:rPr lang="en-US" dirty="0" err="1"/>
              <a:t>png</a:t>
            </a:r>
            <a:r>
              <a:rPr lang="en-US" dirty="0"/>
              <a:t> file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3DE8-DE41-4E92-A985-F7ADFD73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Household_Income.png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D93B-6E46-4985-8B89-9A9F013A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picture in the </a:t>
            </a:r>
            <a:r>
              <a:rPr lang="en-US" dirty="0" err="1"/>
              <a:t>Github</a:t>
            </a:r>
            <a:r>
              <a:rPr lang="en-US" dirty="0"/>
              <a:t> project by the </a:t>
            </a:r>
            <a:r>
              <a:rPr lang="en-US" dirty="0" err="1"/>
              <a:t>png</a:t>
            </a:r>
            <a:r>
              <a:rPr lang="en-US" dirty="0"/>
              <a:t> file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2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B477-E580-4EA0-9AB9-40F071A1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/>
          <a:lstStyle/>
          <a:p>
            <a:r>
              <a:rPr lang="en-US" dirty="0"/>
              <a:t>Less Than High School.png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17BA-0BBD-48DC-AC60-43DD6286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picture in the </a:t>
            </a:r>
            <a:r>
              <a:rPr lang="en-US" dirty="0" err="1"/>
              <a:t>Github</a:t>
            </a:r>
            <a:r>
              <a:rPr lang="en-US" dirty="0"/>
              <a:t> project by the </a:t>
            </a:r>
            <a:r>
              <a:rPr lang="en-US" dirty="0" err="1"/>
              <a:t>png</a:t>
            </a:r>
            <a:r>
              <a:rPr lang="en-US" dirty="0"/>
              <a:t> file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72AC-D12B-4FA6-9BC9-09137589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High_School.png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8CC9-4459-448E-BF53-3675A663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picture in the </a:t>
            </a:r>
            <a:r>
              <a:rPr lang="en-US" dirty="0" err="1"/>
              <a:t>Github</a:t>
            </a:r>
            <a:r>
              <a:rPr lang="en-US" dirty="0"/>
              <a:t> project by the </a:t>
            </a:r>
            <a:r>
              <a:rPr lang="en-US" dirty="0" err="1"/>
              <a:t>png</a:t>
            </a:r>
            <a:r>
              <a:rPr lang="en-US" dirty="0"/>
              <a:t> file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5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445</Words>
  <Application>Microsoft Office PowerPoint</Application>
  <PresentationFormat>Widescreen</PresentationFormat>
  <Paragraphs>57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An Analytical Study and Data Visualization of the Housing Prices in 5 Urban and Rural Counties in Minnesota in 2010</vt:lpstr>
      <vt:lpstr>Intro – Dataset Selection Journey</vt:lpstr>
      <vt:lpstr>Data Gathering Process</vt:lpstr>
      <vt:lpstr>Data Analytics -  </vt:lpstr>
      <vt:lpstr>Home_val_population.png</vt:lpstr>
      <vt:lpstr>Home_score_poverty.png</vt:lpstr>
      <vt:lpstr>Household_Income.png</vt:lpstr>
      <vt:lpstr>Less Than High School.png</vt:lpstr>
      <vt:lpstr>High_School.png</vt:lpstr>
      <vt:lpstr>Bachelor Degree.png </vt:lpstr>
      <vt:lpstr>RaceCluster.png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Benie, Evelyne</dc:creator>
  <cp:lastModifiedBy>Benie, Evelyne</cp:lastModifiedBy>
  <cp:revision>12</cp:revision>
  <dcterms:created xsi:type="dcterms:W3CDTF">2018-10-10T00:28:21Z</dcterms:created>
  <dcterms:modified xsi:type="dcterms:W3CDTF">2018-10-10T02:17:01Z</dcterms:modified>
</cp:coreProperties>
</file>