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extended-properties" Target="/docProps/app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Id3" /><Relationship Type="http://schemas.openxmlformats.org/officeDocument/2006/relationships/slide" Target="/ppt/slides/slide1.xml" Id="rId2" /><Relationship Type="http://schemas.openxmlformats.org/officeDocument/2006/relationships/slideMaster" Target="/ppt/slideMasters/slideMaster1.xml" Id="rId1" /><Relationship Type="http://schemas.openxmlformats.org/officeDocument/2006/relationships/tableStyles" Target="/ppt/tableStyles.xml" Id="rId6" /><Relationship Type="http://schemas.openxmlformats.org/officeDocument/2006/relationships/theme" Target="/ppt/theme/theme1.xml" Id="rId5" /><Relationship Type="http://schemas.openxmlformats.org/officeDocument/2006/relationships/viewProps" Target="/ppt/viewProps.xml" Id="rId4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435A-55E9-8F45-6B58-154BCE0E8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D9D54-B0FD-D8F1-5AED-BE0314816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CF1CA-E295-9092-D96C-12B152A2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AD44-F6D0-4C7C-8206-F45DB611304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B803B-F6D5-EBBB-339F-B0EE7498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6EA5D-DD50-5B0F-2908-056C9C79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8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38D4-802D-9DE8-F7C1-E58C0EF6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4919A-F9BC-89EA-1B14-3AA84A139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71C79-B3F1-FC81-D523-4328D481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AD44-F6D0-4C7C-8206-F45DB611304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E8E5F-375B-200E-FA6C-EC2BF7CE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7DF49-6CAC-5060-029D-5E74D80D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BE04BC-C8D1-311C-73D9-DB39B45B9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820DD-03AF-F102-1ED0-097BF19B1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3B428-4D1F-8E65-F47E-3B4940A03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AD44-F6D0-4C7C-8206-F45DB611304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ADFDB-290E-6A46-A0D5-AB6DE1E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FEBDC-38DC-4FB0-1370-1C24D47D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7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147D3-7CAF-E778-127C-EB36EE01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DC2F3-E578-B9AA-C6E9-B0A937EC0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419A6-9272-0369-CA69-38A16213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AD44-F6D0-4C7C-8206-F45DB611304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F883D-E45F-8FD1-1C08-CBC168F62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D75E8-ADB4-1A15-B148-0215629C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0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AE3-0B7F-0F6C-4161-246DB836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EF875-DCDA-F2BD-42B8-C1F4FC4DB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DC1CB-7833-83F0-DE2F-30938632C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AD44-F6D0-4C7C-8206-F45DB611304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1E56F-F138-523E-9263-AF7EF65F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F7168-660A-BFC1-02D4-C3309439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CE6F-B83F-D954-0F90-70679C8D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0B51D-0CF0-92B7-F6D3-C393B4311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7F6AF-5C3A-21C7-55A8-08543AD24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87AB9-B373-53AD-E2E0-2F397315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AD44-F6D0-4C7C-8206-F45DB611304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ED33D-3DD9-4B35-7026-C858E4C7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328C9-8311-F019-3DCC-ED2B5144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2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5146D-60B2-24B9-728D-604EB7173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3D396-51F7-49AB-3F99-B8270BD44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E1936-B0A4-38E1-34E5-9608DBAF7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D63416-005B-0785-25D5-11598D0A2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66390-113D-C0AA-498D-C06AAFACA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DD544-6E41-A9B2-F48B-9488D9AD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AD44-F6D0-4C7C-8206-F45DB611304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D1115-A07E-F5FE-4179-DE6AAA097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DC1AC-4A0D-C74A-ED55-8BCBE8A6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6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C768-6826-AAD0-0395-E5F0DC0E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E8782D-E635-1CDC-B504-7A8C1D25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AD44-F6D0-4C7C-8206-F45DB611304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E2719-64CE-837D-5896-60BAA0AA4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BCE37-B62A-19D9-CCA9-F795E8BC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5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BC0F13-6A7B-BE98-9301-A6933B7A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AD44-F6D0-4C7C-8206-F45DB611304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127AEF-634A-5927-F71A-B4BDF7AC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DE9C9-AFF4-F7BB-B26A-1735CA41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6F78-4764-A0EF-0ABB-8825EEE5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D6607-296B-16B1-A7B5-BF8C3A5D6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4EFEB-4F1D-EFAD-7BBB-1D5BA9893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37C2D-1E88-8148-EBC2-4D4E6AAE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AD44-F6D0-4C7C-8206-F45DB611304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3B8CF-2AE1-4D3C-96CE-0ED0DC42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EC844-DDC6-5532-CE15-23547D42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9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569D-018A-1F56-4F95-61D35E24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57E67-1458-FE53-E579-B0D70DA1E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16883-BF87-53E6-BA9E-896F51A84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D87C0-A5FB-7F91-AB04-614FB4EB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AD44-F6D0-4C7C-8206-F45DB611304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D186C-44F9-0ACB-9952-89EBE7CAE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9DDEC-B32E-EE2E-392A-B955A0B7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82459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7.xml" Id="rId7" /><Relationship Type="http://schemas.openxmlformats.org/officeDocument/2006/relationships/theme" Target="/ppt/theme/theme1.xml" Id="rId12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11.xml" Id="rId11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9.xml" Id="rId9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071C4-43D4-93E3-2667-4C5144278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A29C8-CEA6-505F-7297-EFF90E55E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979FA-E1A2-E4C7-7453-045F9683D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FAD44-F6D0-4C7C-8206-F45DB611304A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5C5CA-D9C3-762C-FB09-6AC87DE29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71B91-F2F7-9976-9FF4-9141819CC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6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AutoShape 1"/>
          <p:cNvSpPr>
            <a:spLocks noGrp="1"/>
          </p:cNvSpPr>
          <p:nvPr/>
        </p:nvSpPr>
        <p:spPr>
          <a:xfrm>
            <a:off x="238125" y="238125"/>
            <a:ext cx="3333750" cy="9525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/>
            <a:r>
              <a:rPr lang="en-US"/>
              <a:t>На данный момент в выдаче динамика уникальных негативных ресурсов = 7</a:t>
            </a:r>
            <a:endParaRPr lang="en-US"/>
          </a:p>
        </p:txBody>
      </p:sp>
      <p:sp>
        <p:nvSpPr>
          <p:cNvPr id="2" name="AutoShape 2"/>
          <p:cNvSpPr>
            <a:spLocks noGrp="1"/>
          </p:cNvSpPr>
          <p:nvPr/>
        </p:nvSpPr>
        <p:spPr>
          <a:xfrm>
            <a:off x="3810000" y="238125"/>
            <a:ext cx="3333750" cy="9525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/>
            <a:r>
              <a:rPr lang="en-US"/>
              <a:t>Динамика общего количества повторов негативных ресурсов = 36</a:t>
            </a:r>
            <a:endParaRPr lang="en-US"/>
          </a:p>
        </p:txBody>
      </p:sp>
      <p:sp>
        <p:nvSpPr>
          <p:cNvPr id="3" name="AutoShape 3"/>
          <p:cNvSpPr>
            <a:spLocks noGrp="1"/>
          </p:cNvSpPr>
          <p:nvPr/>
        </p:nvSpPr>
        <p:spPr>
          <a:xfrm>
            <a:off x="7381874" y="238125"/>
            <a:ext cx="4286250" cy="9525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/>
            <a:r>
              <a:rPr lang="en-US"/>
              <a:t>Для сокращения доли негатива в выдаче топ-10 мы продолжим работу по смене тональности страниц.</a:t>
            </a:r>
            <a:endParaRPr lang="en-US"/>
          </a:p>
        </p:txBody>
      </p:sp>
      <p:graphicFrame>
        <p:nvGraphicFramePr>
          <p:cNvPr id="4" name="Table 4"/>
          <p:cNvGraphicFramePr/>
          <p:nvPr/>
        </p:nvGraphicFramePr>
        <p:xfrm>
          <a:off x="238125" y="1428750"/>
          <a:ext cx="8128000" cy="137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5238750"/>
                <a:gridCol w="1428750"/>
                <a:gridCol w="1428750"/>
                <a:gridCol w="1428750"/>
                <a:gridCol w="1428750"/>
              </a:tblGrid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№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URL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Тип сайта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Пов. раньше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Пов. сейчас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Цель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https://vseotzyvy.review/company/273273/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Отзовик (HR)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Смена тона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https://100realt.ru/otzyv-o-kompanii-ayaks-f75750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Отзовик (product)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Смена тона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https://irecommend.ru/content/budte-ochen-vnimatelny-i-sto-raz-podumaite-prezhde-chem-chto-podpisat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Отзовик (product)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Смена тона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https://antijob.net/black_list/ayaks_rielt841752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Отзовик (HR)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Смена тона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https://vk.com/wall-6283450_6088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Социальные сети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Вытеснение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https://retwork.com/reviews/detail/?id=94786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Отзовик (HR)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Смена тона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https://tipworker.com/otzyvy-sotrudnikov/gk-ayaks/krasnodar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Сообщества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Вытеснение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https://rank-craft.com/reviews/detail.php?id=473264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Отзовик (HR)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Смена тона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https://yfo.spr.ru/krasnodar/agentstva-nedvizhimosti/reviews/ayaks-rielt-4905500.html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Отзовик (product)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Смена тона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https://spark-interfax.ru/krasnodarski-krai-krasnodar/ooo-ayaks-nedvizhimost-inn-2309121244-ogrn-1102309001057-80071570704f45baa5fd4eb6f60eb708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Контентные проекты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Вытеснение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11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https://ne.orabote.net/feedback/list/company/96509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Отзовик (HR)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Смена тона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https://retwork.com/reviews/detail/?id=305221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Сообщества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Вытеснение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https://kuban.rbc.ru/krasnodar/freenews/5f65f3ab9a79476f84864448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Новости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Вытеснение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https://pravda-klientov.ru/company/ayaks-rielt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Отзовик (product)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Смена тона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https://irecommend.ru/content/agenstvo-nedvizhimosti-ayaks-krasnodar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Отзовик (product)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Смена тона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16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https://100realt.ru/otzyv-pro-agentstvo-ayaks-f75750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Отзовик (product)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Смена тона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https://www.restate.ru/forum/3/48930.html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Отзовик (product)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Смена тона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http://forums.kuban.ru/f1570/agentstvo_ayaks-4353500-6.html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Отзовик (HR)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Смена тона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https://www.restate.ru/companies/ayaksrielt-1889/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Агрегаторы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Вытеснение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https://nahjob.top/black_list/%d0%b0%d1%8f%d0%ba%d1%81-3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Отзовик (HR)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Смена тона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https://retwork.com/reviews/detail/?id=94786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Отзовик (product)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Смена тона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https://irecommend.ru/content/budte-ochen-vnimatelny-i-sto-raz-podumaite-prezhde-chem-chto-podpisat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Отзовик (product)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Смена тона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https://vk.com/wall-6283450_6088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Социальные сети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Вытеснение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https://tipworker.com/otzyvy-sotrudnikov/gk-ayaks/krasnodar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Отзовик (HR)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Смена тона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https://otzyvy.review/co/ayaks-rielt-3/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Отзовик (HR)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Смена тона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https://vseotzyvy.review/company/273273/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Отзовик (HR)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Смена тона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27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http://forums.kuban.ru/f1570/ayaks-rielt_mo%d1%91_mnenie_chto_eto_ne_dobrosovestnye_chernye_rieltory-6034776.html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Форум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Вытеснение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28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https://krasnodar.blizko.ru/firms/13105045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Сервисы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Вытеснение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29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https://yfo.spr.ru/krasnodar/agentstva-nedvizhimosti/reviews/ayaks-rielt-4905500.html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Отзовик (HR)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Смена тона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https://nahjob.top/%d0%ba%d0%be%d0%bc%d0%bf%d0%b0%d0%bd%d0%b8%d1%8f/%d0%b0%d1%8f%d0%ba%d1%81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Отзовик (HR)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Смена тона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https://www.trud.com/company/ayaks.html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Отзовик (HR)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Смена тона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https://work-info.org/otzyvy-o-kompaniyakh/43458-gk-ayaks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Отзовик (HR)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Смена тона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33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https://www.audit-it.ru/contragent/1062320042135_ooo-ayaks-rielt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Сервисы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Вытеснение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34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https://apps.apple.com/ru/app/%d0%b0%d1%8f%d0%ba%d1%81-%d1%80%d0%b8%d1%8d%d0%bb%d1%82/id1448150326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Сервисы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Вытеснение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Всего: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sz="1400" dirty="0"/>
                        <a:t>66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297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Shakhabov</dc:creator>
  <cp:lastModifiedBy>Adam Shakhabov</cp:lastModifiedBy>
  <cp:revision>1</cp:revision>
  <dcterms:created xsi:type="dcterms:W3CDTF">2023-07-09T20:28:40Z</dcterms:created>
  <dcterms:modified xsi:type="dcterms:W3CDTF">2023-07-09T20:28:46Z</dcterms:modified>
</cp:coreProperties>
</file>