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9" r:id="rId4"/>
    <p:sldId id="300" r:id="rId5"/>
    <p:sldId id="257" r:id="rId6"/>
    <p:sldId id="258" r:id="rId7"/>
    <p:sldId id="261" r:id="rId8"/>
    <p:sldId id="274" r:id="rId9"/>
    <p:sldId id="262" r:id="rId10"/>
    <p:sldId id="263" r:id="rId11"/>
    <p:sldId id="275" r:id="rId12"/>
    <p:sldId id="27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72" r:id="rId21"/>
    <p:sldId id="287" r:id="rId22"/>
    <p:sldId id="288" r:id="rId23"/>
    <p:sldId id="289" r:id="rId24"/>
    <p:sldId id="295" r:id="rId25"/>
    <p:sldId id="290" r:id="rId26"/>
    <p:sldId id="292" r:id="rId27"/>
    <p:sldId id="293" r:id="rId28"/>
    <p:sldId id="296" r:id="rId29"/>
    <p:sldId id="294" r:id="rId30"/>
    <p:sldId id="2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6C8D-1E74-1D71-0193-C5D3161DB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8AB2C-87AB-1C9B-AE40-849A28B7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1829-0538-70ED-08F6-0D73413B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AD704-91D2-D918-2A2C-642F3809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FA46-E97D-4BC2-FE06-4BD0D9E3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1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4D1B-995E-5E22-CD80-C46D8B6F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B00B3-02AC-E750-DFB4-B5BC7D9DB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1C7D7-F23B-342E-D158-A5980715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CEB4-F727-8B56-D6FF-D9744714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89DE-177F-3B4E-55A0-BC70FE7D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BF6D0-B779-7C23-7D84-3919A47C4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7BF67-1B04-2FB1-EE7E-63A99B64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08E3-E3FE-1E6E-90EA-C9821D89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E620-E77D-6276-2060-8574DD65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697CB-DB13-9CD3-FC06-101DED16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7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FF01-F1B5-019E-B2EC-AEF227DD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EE8D-5150-E569-5A1D-408CBAD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F782-FF07-A63F-9253-92B6FE4A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B5CD-66B8-8565-0058-5E25E313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DB20-1EE6-3726-5544-EB21AF38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1483-7E4C-AF3F-55F6-DE675A04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D6CB-EC19-5984-7F3E-AD04FA0C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E029-A345-7785-CB4E-2CCDEA7E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11DBB-1A0D-6A07-4DEB-CD0F01DF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32946-0958-F4EA-FCE2-65CB8986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8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CFF4-A231-55DF-4726-79F1C434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0BE60-E7D3-522F-064C-86DF09623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F7E66-5993-ED3F-C752-BB10492A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7B95-296D-8C41-5B13-E01652EF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2EC90-6C14-CB87-0FC5-093E00BC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0B4F5-6EEA-D355-A3AF-534AC3E4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CCA8-151A-CE36-F730-2F5D9B17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F9D49-92DC-CE26-6EA5-A2DCD8E7F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0F5A8-2D53-5CC7-B8AA-783A1C51D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BDB3-EB8F-7445-20BF-F56D12915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5D2DE-0D06-6108-0C15-EDD7A94E1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8FB5C-DCDF-F562-3B0D-76A3BBCC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FE19D-D062-A8AA-02F2-444BE5C0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7C85D-44DA-6474-0F51-8360062F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B1BC-AC69-2D3E-5150-1A2C8EFA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1AA90-4A37-BE68-1D76-CAF379C0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FE6CD-383D-F3DE-0846-7AAAF4FE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14503-27C1-C123-FD1D-9B39EAF6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8E333-A7EC-F9D0-70B1-92E75893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CC6D3-55B9-50E4-F0FB-F3B10FE5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EDF20-1012-0EC3-998F-224DD429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387B-CD37-78CE-A79C-6CB58F76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D0EC-289E-AADA-3F24-C77DA717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482E5-DE8D-8879-EA47-B7025DDC5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75CD6-DCB0-22BC-5F92-96468555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E501C-7BEE-F8CF-1FD7-4EDD3B5B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AAE24-1D5F-B50D-852B-348A599D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7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03C5-E3F6-A1BA-06A4-4941F6A8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83145-C4F1-986E-4F87-5D9B18D24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366D2-B60A-D869-B7BD-63D8D7F10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04C53-A52D-EF6D-1ECB-BBE494B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9D1B7-3960-9BB9-260C-1F7633D7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1E22-1811-9367-BA4E-5EC65B41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6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325CF-0DC2-097E-492D-7F60FDCA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4DE63-6FA6-143B-23A7-9890797F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C26B-57C0-255C-85CC-D75D850FE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2EFA-7847-43C9-A066-E6CEFBC5808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E972-7205-A0D7-28E9-65F259E8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4945-BF52-31DA-434E-64E5D6D50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01.101.210.4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0781-BBBC-81AC-A91D-A31E68B10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/>
              <a:t>Portfolio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16738-1D62-1F1D-9977-3FC2C5D3F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5920"/>
            <a:ext cx="9144000" cy="1224280"/>
          </a:xfrm>
        </p:spPr>
        <p:txBody>
          <a:bodyPr>
            <a:normAutofit/>
          </a:bodyPr>
          <a:lstStyle/>
          <a:p>
            <a:r>
              <a:rPr lang="en-US" sz="4000"/>
              <a:t>Young Hwa Park</a:t>
            </a:r>
          </a:p>
        </p:txBody>
      </p:sp>
    </p:spTree>
    <p:extLst>
      <p:ext uri="{BB962C8B-B14F-4D97-AF65-F5344CB8AC3E}">
        <p14:creationId xmlns:p14="http://schemas.microsoft.com/office/powerpoint/2010/main" val="81618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63AC13-0492-909B-7413-06CDECB4B3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60" y="1137919"/>
            <a:ext cx="10902279" cy="52222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EAFFA-4A7A-2854-2273-A59356379094}"/>
              </a:ext>
            </a:extLst>
          </p:cNvPr>
          <p:cNvSpPr txBox="1"/>
          <p:nvPr/>
        </p:nvSpPr>
        <p:spPr>
          <a:xfrm>
            <a:off x="4284451" y="264161"/>
            <a:ext cx="362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Jpg image (RGB)</a:t>
            </a:r>
          </a:p>
        </p:txBody>
      </p:sp>
    </p:spTree>
    <p:extLst>
      <p:ext uri="{BB962C8B-B14F-4D97-AF65-F5344CB8AC3E}">
        <p14:creationId xmlns:p14="http://schemas.microsoft.com/office/powerpoint/2010/main" val="140362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D9EE-D3CA-3BA4-79E0-F5D93056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2-2. Edge Detection 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43B5-6B92-43B3-2285-59D48B78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What is this?</a:t>
            </a:r>
          </a:p>
          <a:p>
            <a:pPr lvl="1"/>
            <a:r>
              <a:rPr lang="en-US" altLang="ko-KR"/>
              <a:t>An application for displaying edge detection, inversion, rotation, MRI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Tech stack</a:t>
            </a:r>
          </a:p>
          <a:p>
            <a:pPr lvl="1"/>
            <a:r>
              <a:rPr lang="en-US"/>
              <a:t>C#</a:t>
            </a:r>
          </a:p>
          <a:p>
            <a:pPr lvl="1"/>
            <a:r>
              <a:rPr lang="en-US"/>
              <a:t>WPF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0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18CBA7-444A-414D-2802-DC6159F11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9" y="1148080"/>
            <a:ext cx="10942321" cy="5293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128B2E-C5ED-9CF4-259B-42489B9EFD9D}"/>
              </a:ext>
            </a:extLst>
          </p:cNvPr>
          <p:cNvSpPr txBox="1"/>
          <p:nvPr/>
        </p:nvSpPr>
        <p:spPr>
          <a:xfrm>
            <a:off x="3088639" y="314960"/>
            <a:ext cx="601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Edge detection ( Laplacian 1 )</a:t>
            </a:r>
          </a:p>
        </p:txBody>
      </p:sp>
    </p:spTree>
    <p:extLst>
      <p:ext uri="{BB962C8B-B14F-4D97-AF65-F5344CB8AC3E}">
        <p14:creationId xmlns:p14="http://schemas.microsoft.com/office/powerpoint/2010/main" val="157084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C2E7AD-3ED9-F346-2F0E-F5D13CD916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1056640"/>
            <a:ext cx="10708640" cy="53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7C2A8-8452-E0FA-8D77-8F6D8C6C6EB2}"/>
              </a:ext>
            </a:extLst>
          </p:cNvPr>
          <p:cNvSpPr txBox="1"/>
          <p:nvPr/>
        </p:nvSpPr>
        <p:spPr>
          <a:xfrm>
            <a:off x="3572773" y="291765"/>
            <a:ext cx="504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 Edge detection ( Sobel Y )</a:t>
            </a:r>
          </a:p>
        </p:txBody>
      </p:sp>
    </p:spTree>
    <p:extLst>
      <p:ext uri="{BB962C8B-B14F-4D97-AF65-F5344CB8AC3E}">
        <p14:creationId xmlns:p14="http://schemas.microsoft.com/office/powerpoint/2010/main" val="261858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37C2A8-8452-E0FA-8D77-8F6D8C6C6EB2}"/>
              </a:ext>
            </a:extLst>
          </p:cNvPr>
          <p:cNvSpPr txBox="1"/>
          <p:nvPr/>
        </p:nvSpPr>
        <p:spPr>
          <a:xfrm>
            <a:off x="3572773" y="255866"/>
            <a:ext cx="504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Inversion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1861B-BF56-1E55-6B43-ABF24CB813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" y="1005839"/>
            <a:ext cx="10993120" cy="5435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06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37C2A8-8452-E0FA-8D77-8F6D8C6C6EB2}"/>
              </a:ext>
            </a:extLst>
          </p:cNvPr>
          <p:cNvSpPr txBox="1"/>
          <p:nvPr/>
        </p:nvSpPr>
        <p:spPr>
          <a:xfrm>
            <a:off x="3572773" y="301925"/>
            <a:ext cx="504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Rotation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940936-EDA5-8FD3-3B12-B57922FA32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16001"/>
            <a:ext cx="10932160" cy="53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214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37C2A8-8452-E0FA-8D77-8F6D8C6C6EB2}"/>
              </a:ext>
            </a:extLst>
          </p:cNvPr>
          <p:cNvSpPr txBox="1"/>
          <p:nvPr/>
        </p:nvSpPr>
        <p:spPr>
          <a:xfrm>
            <a:off x="2357120" y="251125"/>
            <a:ext cx="750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MRI viewing ( Reconstruction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DB453-1C7E-0FBC-DDD5-6C232CD2BD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087120"/>
            <a:ext cx="11104880" cy="53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05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8A9F-AB5D-603F-665D-0471482D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2-2. Medical Image</a:t>
            </a:r>
            <a:r>
              <a:rPr lang="ko-KR" altLang="en-US"/>
              <a:t> </a:t>
            </a:r>
            <a:r>
              <a:rPr lang="en-US" altLang="ko-KR"/>
              <a:t>Viewer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6D1E-90B3-0916-AB4A-CCCEB01C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What is this?</a:t>
            </a:r>
          </a:p>
          <a:p>
            <a:pPr lvl="1"/>
            <a:r>
              <a:rPr lang="en-US" altLang="ko-KR"/>
              <a:t>An application for displaying medical image in DICOM format</a:t>
            </a:r>
          </a:p>
          <a:p>
            <a:pPr lvl="1"/>
            <a:endParaRPr lang="en-US" altLang="ko-KR"/>
          </a:p>
          <a:p>
            <a:r>
              <a:rPr lang="en-US" altLang="ko-KR"/>
              <a:t>Teck stack</a:t>
            </a:r>
          </a:p>
          <a:p>
            <a:pPr lvl="1"/>
            <a:r>
              <a:rPr lang="en-US" altLang="ko-KR"/>
              <a:t>C#</a:t>
            </a:r>
          </a:p>
          <a:p>
            <a:pPr lvl="1"/>
            <a:r>
              <a:rPr lang="en-US" altLang="ko-KR"/>
              <a:t>WPF</a:t>
            </a:r>
          </a:p>
          <a:p>
            <a:pPr lvl="1"/>
            <a:r>
              <a:rPr lang="en-US" altLang="ko-KR"/>
              <a:t>Fo-dicom API</a:t>
            </a:r>
          </a:p>
        </p:txBody>
      </p:sp>
    </p:spTree>
    <p:extLst>
      <p:ext uri="{BB962C8B-B14F-4D97-AF65-F5344CB8AC3E}">
        <p14:creationId xmlns:p14="http://schemas.microsoft.com/office/powerpoint/2010/main" val="220668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37C2A8-8452-E0FA-8D77-8F6D8C6C6EB2}"/>
              </a:ext>
            </a:extLst>
          </p:cNvPr>
          <p:cNvSpPr txBox="1"/>
          <p:nvPr/>
        </p:nvSpPr>
        <p:spPr>
          <a:xfrm>
            <a:off x="2585049" y="301925"/>
            <a:ext cx="7021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/>
              <a:t>Medical image(dicom) viewing</a:t>
            </a:r>
            <a:endParaRPr lang="en-US" sz="32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851662-D555-5EF0-E606-B504186B5C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1036320"/>
            <a:ext cx="11216640" cy="5519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229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FF41F2-3A80-D601-F9A9-983907E1D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" y="1036320"/>
            <a:ext cx="11348720" cy="5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E3B343-C1B7-4C3A-CE56-CD2FBCFFC91B}"/>
              </a:ext>
            </a:extLst>
          </p:cNvPr>
          <p:cNvSpPr txBox="1"/>
          <p:nvPr/>
        </p:nvSpPr>
        <p:spPr>
          <a:xfrm>
            <a:off x="316302" y="294640"/>
            <a:ext cx="1155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Draw an ellipse with the mouse and check max, min, mean, std, etc. inside the ellipse</a:t>
            </a:r>
          </a:p>
        </p:txBody>
      </p:sp>
    </p:spTree>
    <p:extLst>
      <p:ext uri="{BB962C8B-B14F-4D97-AF65-F5344CB8AC3E}">
        <p14:creationId xmlns:p14="http://schemas.microsoft.com/office/powerpoint/2010/main" val="280584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D3A0-BED1-AA74-DBF0-EB9F7722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Development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F238A-D06F-8532-DDCB-6F195231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Language</a:t>
            </a:r>
          </a:p>
          <a:p>
            <a:pPr lvl="1"/>
            <a:r>
              <a:rPr lang="en-US"/>
              <a:t>C/C++, java, python, C#, JS, html, css</a:t>
            </a:r>
          </a:p>
          <a:p>
            <a:r>
              <a:rPr lang="en-US"/>
              <a:t>Web</a:t>
            </a:r>
          </a:p>
          <a:p>
            <a:pPr lvl="1"/>
            <a:r>
              <a:rPr lang="en-US"/>
              <a:t>Full stack </a:t>
            </a:r>
          </a:p>
          <a:p>
            <a:pPr lvl="2"/>
            <a:r>
              <a:rPr lang="en-US"/>
              <a:t> React, express.js, postgresql </a:t>
            </a:r>
          </a:p>
          <a:p>
            <a:r>
              <a:rPr lang="en-US"/>
              <a:t> AI</a:t>
            </a:r>
          </a:p>
          <a:p>
            <a:pPr lvl="1"/>
            <a:r>
              <a:rPr lang="en-US"/>
              <a:t>Tensorflow, keras</a:t>
            </a:r>
          </a:p>
          <a:p>
            <a:r>
              <a:rPr lang="en-US"/>
              <a:t>etc</a:t>
            </a:r>
          </a:p>
          <a:p>
            <a:pPr lvl="1"/>
            <a:r>
              <a:rPr lang="en-US"/>
              <a:t>linux</a:t>
            </a:r>
          </a:p>
          <a:p>
            <a:pPr lvl="1"/>
            <a:r>
              <a:rPr lang="en-US"/>
              <a:t>.NET(WPF)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3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9996A2-E913-0255-91B0-7D4BCE7AA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3" y="940279"/>
            <a:ext cx="11382326" cy="56304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1E224-2BD1-0F2E-10EA-A36D11915EA2}"/>
              </a:ext>
            </a:extLst>
          </p:cNvPr>
          <p:cNvSpPr txBox="1"/>
          <p:nvPr/>
        </p:nvSpPr>
        <p:spPr>
          <a:xfrm>
            <a:off x="1777999" y="287251"/>
            <a:ext cx="863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showing header of medical image</a:t>
            </a:r>
          </a:p>
        </p:txBody>
      </p:sp>
    </p:spTree>
    <p:extLst>
      <p:ext uri="{BB962C8B-B14F-4D97-AF65-F5344CB8AC3E}">
        <p14:creationId xmlns:p14="http://schemas.microsoft.com/office/powerpoint/2010/main" val="59076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1642-4873-982F-F774-A0FF473E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3.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A2D4-48ED-3649-AC3D-98FBB9748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Purpose</a:t>
            </a:r>
          </a:p>
          <a:p>
            <a:pPr lvl="1"/>
            <a:r>
              <a:rPr lang="en-US" altLang="ko-KR"/>
              <a:t>Predicting the Age of Abalone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Data</a:t>
            </a:r>
          </a:p>
          <a:p>
            <a:pPr lvl="1"/>
            <a:r>
              <a:rPr lang="en-US" altLang="ko-KR"/>
              <a:t>Feature </a:t>
            </a:r>
          </a:p>
          <a:p>
            <a:pPr lvl="2"/>
            <a:r>
              <a:rPr lang="en-US" altLang="ko-KR"/>
              <a:t>sex, length, diameter, height, weight, shell weight, intestine</a:t>
            </a:r>
            <a:r>
              <a:rPr lang="ko-KR" altLang="en-US"/>
              <a:t> </a:t>
            </a:r>
            <a:r>
              <a:rPr lang="en-US" altLang="ko-KR"/>
              <a:t>weight</a:t>
            </a:r>
          </a:p>
          <a:p>
            <a:pPr lvl="1"/>
            <a:r>
              <a:rPr lang="en-US" altLang="ko-KR"/>
              <a:t>Number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data</a:t>
            </a:r>
          </a:p>
          <a:p>
            <a:pPr lvl="2"/>
            <a:r>
              <a:rPr lang="en-US" altLang="ko-KR"/>
              <a:t>4177</a:t>
            </a:r>
          </a:p>
          <a:p>
            <a:pPr lvl="1"/>
            <a:r>
              <a:rPr lang="en-US" altLang="ko-KR"/>
              <a:t>age</a:t>
            </a:r>
            <a:r>
              <a:rPr lang="ko-KR" altLang="en-US"/>
              <a:t> </a:t>
            </a:r>
            <a:r>
              <a:rPr lang="en-US" altLang="ko-KR"/>
              <a:t>= number of stripe </a:t>
            </a:r>
          </a:p>
          <a:p>
            <a:pPr lvl="1"/>
            <a:r>
              <a:rPr lang="en-US" altLang="ko-KR"/>
              <a:t>sex</a:t>
            </a:r>
          </a:p>
          <a:p>
            <a:pPr lvl="2"/>
            <a:r>
              <a:rPr lang="en-US" altLang="ko-KR"/>
              <a:t>male=3, female=2, none=1 </a:t>
            </a:r>
          </a:p>
        </p:txBody>
      </p:sp>
    </p:spTree>
    <p:extLst>
      <p:ext uri="{BB962C8B-B14F-4D97-AF65-F5344CB8AC3E}">
        <p14:creationId xmlns:p14="http://schemas.microsoft.com/office/powerpoint/2010/main" val="204420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E5D111-4399-7623-30FD-BED3215A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085"/>
            <a:ext cx="12191999" cy="233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BBD9F-53FD-FD38-3951-A2BCC89A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6088"/>
            <a:ext cx="12191999" cy="207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906E5-DE96-C3D9-B4BD-E0C523F7C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2044"/>
            <a:ext cx="12191998" cy="19359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F0442C-15FA-290D-F757-260ED07507E0}"/>
              </a:ext>
            </a:extLst>
          </p:cNvPr>
          <p:cNvSpPr txBox="1"/>
          <p:nvPr/>
        </p:nvSpPr>
        <p:spPr>
          <a:xfrm>
            <a:off x="2601883" y="243839"/>
            <a:ext cx="69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Correlation between each feature and stripe(ring) 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80415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2C88-E429-67A5-5D81-60C13515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432"/>
            <a:ext cx="10515600" cy="563153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Tech stack</a:t>
            </a:r>
          </a:p>
          <a:p>
            <a:pPr lvl="1"/>
            <a:r>
              <a:rPr lang="en-US"/>
              <a:t>Python</a:t>
            </a:r>
          </a:p>
          <a:p>
            <a:pPr lvl="1"/>
            <a:r>
              <a:rPr lang="en-US"/>
              <a:t>Keras</a:t>
            </a:r>
          </a:p>
          <a:p>
            <a:pPr lvl="1"/>
            <a:r>
              <a:rPr lang="en-US"/>
              <a:t>Regression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Data</a:t>
            </a:r>
            <a:r>
              <a:rPr lang="ko-KR" altLang="en-US"/>
              <a:t> </a:t>
            </a:r>
            <a:r>
              <a:rPr lang="en-US" altLang="ko-KR"/>
              <a:t>classification</a:t>
            </a:r>
            <a:endParaRPr lang="en-US"/>
          </a:p>
          <a:p>
            <a:pPr lvl="1"/>
            <a:r>
              <a:rPr lang="en-US"/>
              <a:t>Train data : 2506 </a:t>
            </a:r>
            <a:r>
              <a:rPr lang="ko-KR" altLang="en-US"/>
              <a:t> </a:t>
            </a:r>
            <a:r>
              <a:rPr lang="en-US" altLang="ko-KR"/>
              <a:t>( 60%)</a:t>
            </a:r>
          </a:p>
          <a:p>
            <a:pPr lvl="1"/>
            <a:r>
              <a:rPr lang="en-US"/>
              <a:t>Test data : 836 </a:t>
            </a:r>
            <a:r>
              <a:rPr lang="ko-KR" altLang="en-US"/>
              <a:t> </a:t>
            </a:r>
            <a:r>
              <a:rPr lang="en-US" altLang="ko-KR"/>
              <a:t>(20%)</a:t>
            </a:r>
          </a:p>
          <a:p>
            <a:pPr lvl="1"/>
            <a:r>
              <a:rPr lang="en-US"/>
              <a:t>Validation data : 835</a:t>
            </a:r>
            <a:r>
              <a:rPr lang="ko-KR" altLang="en-US"/>
              <a:t> </a:t>
            </a:r>
            <a:r>
              <a:rPr lang="en-US" altLang="ko-KR"/>
              <a:t>(20%)</a:t>
            </a:r>
          </a:p>
          <a:p>
            <a:pPr lvl="1"/>
            <a:endParaRPr lang="en-US"/>
          </a:p>
          <a:p>
            <a:r>
              <a:rPr lang="en-US"/>
              <a:t>Training</a:t>
            </a:r>
          </a:p>
          <a:p>
            <a:pPr lvl="1"/>
            <a:r>
              <a:rPr lang="en-US"/>
              <a:t>Optimizier : adam</a:t>
            </a:r>
          </a:p>
          <a:p>
            <a:pPr lvl="1"/>
            <a:r>
              <a:rPr lang="en-US"/>
              <a:t>Loss function : mean squared error</a:t>
            </a:r>
          </a:p>
          <a:p>
            <a:pPr lvl="1"/>
            <a:r>
              <a:rPr lang="en-US"/>
              <a:t>Epoch : 100</a:t>
            </a:r>
          </a:p>
          <a:p>
            <a:pPr lvl="1"/>
            <a:r>
              <a:rPr lang="en-US"/>
              <a:t>Batch size :1  </a:t>
            </a:r>
          </a:p>
        </p:txBody>
      </p:sp>
    </p:spTree>
    <p:extLst>
      <p:ext uri="{BB962C8B-B14F-4D97-AF65-F5344CB8AC3E}">
        <p14:creationId xmlns:p14="http://schemas.microsoft.com/office/powerpoint/2010/main" val="829561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3F32E-D034-23E6-853D-2FB54A27B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953" y="1158240"/>
            <a:ext cx="9822187" cy="569976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A2CD60-BA67-934B-B058-7CD7BA5EEA8D}"/>
              </a:ext>
            </a:extLst>
          </p:cNvPr>
          <p:cNvSpPr txBox="1"/>
          <p:nvPr/>
        </p:nvSpPr>
        <p:spPr>
          <a:xfrm>
            <a:off x="8672482" y="1514104"/>
            <a:ext cx="350335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/>
              <a:t>Graph explaination</a:t>
            </a:r>
          </a:p>
          <a:p>
            <a:endParaRPr lang="en-US" altLang="ko-KR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X-axis</a:t>
            </a:r>
            <a:r>
              <a:rPr lang="ko-KR" altLang="en-US" sz="1800"/>
              <a:t> </a:t>
            </a:r>
            <a:r>
              <a:rPr lang="en-US" altLang="ko-KR" sz="1800"/>
              <a:t>: </a:t>
            </a:r>
            <a:r>
              <a:rPr lang="en-US" altLang="ko-KR"/>
              <a:t>real</a:t>
            </a:r>
            <a:r>
              <a:rPr lang="ko-KR" altLang="en-US"/>
              <a:t> </a:t>
            </a:r>
            <a:r>
              <a:rPr lang="en-US" altLang="ko-KR"/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Y-axis</a:t>
            </a:r>
            <a:r>
              <a:rPr lang="ko-KR" altLang="en-US" sz="1800"/>
              <a:t> </a:t>
            </a:r>
            <a:r>
              <a:rPr lang="en-US" altLang="ko-KR" sz="1800"/>
              <a:t>: prediction value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/>
              <a:t>The closer to y = x, the better the performance.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CC74B-E8A0-0910-E93F-195B6835FF70}"/>
              </a:ext>
            </a:extLst>
          </p:cNvPr>
          <p:cNvSpPr txBox="1"/>
          <p:nvPr/>
        </p:nvSpPr>
        <p:spPr>
          <a:xfrm>
            <a:off x="8672482" y="3859205"/>
            <a:ext cx="3535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/>
              <a:t> </a:t>
            </a:r>
            <a:r>
              <a:rPr lang="en-US" altLang="ko-KR" sz="2200"/>
              <a:t>accuracy</a:t>
            </a:r>
          </a:p>
          <a:p>
            <a:endParaRPr lang="en-US" altLang="ko-KR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Rmse = 1.78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R2 = 0.56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9BC41-CFE1-43F1-07B6-1DD9438495BA}"/>
              </a:ext>
            </a:extLst>
          </p:cNvPr>
          <p:cNvSpPr txBox="1"/>
          <p:nvPr/>
        </p:nvSpPr>
        <p:spPr>
          <a:xfrm>
            <a:off x="4534619" y="277867"/>
            <a:ext cx="312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65135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B3F396-0A43-ABB5-8C88-82B7B4978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40445"/>
              </p:ext>
            </p:extLst>
          </p:nvPr>
        </p:nvGraphicFramePr>
        <p:xfrm>
          <a:off x="222183" y="968572"/>
          <a:ext cx="8184573" cy="5536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8177">
                  <a:extLst>
                    <a:ext uri="{9D8B030D-6E8A-4147-A177-3AD203B41FA5}">
                      <a16:colId xmlns:a16="http://schemas.microsoft.com/office/drawing/2014/main" val="3253880858"/>
                    </a:ext>
                  </a:extLst>
                </a:gridCol>
                <a:gridCol w="2278772">
                  <a:extLst>
                    <a:ext uri="{9D8B030D-6E8A-4147-A177-3AD203B41FA5}">
                      <a16:colId xmlns:a16="http://schemas.microsoft.com/office/drawing/2014/main" val="1485552645"/>
                    </a:ext>
                  </a:extLst>
                </a:gridCol>
                <a:gridCol w="2129777">
                  <a:extLst>
                    <a:ext uri="{9D8B030D-6E8A-4147-A177-3AD203B41FA5}">
                      <a16:colId xmlns:a16="http://schemas.microsoft.com/office/drawing/2014/main" val="74084000"/>
                    </a:ext>
                  </a:extLst>
                </a:gridCol>
                <a:gridCol w="2387847">
                  <a:extLst>
                    <a:ext uri="{9D8B030D-6E8A-4147-A177-3AD203B41FA5}">
                      <a16:colId xmlns:a16="http://schemas.microsoft.com/office/drawing/2014/main" val="3932574740"/>
                    </a:ext>
                  </a:extLst>
                </a:gridCol>
              </a:tblGrid>
              <a:tr h="299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>
                          <a:effectLst/>
                        </a:rPr>
                        <a:t> basic model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many layer model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 many neuron model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extLst>
                  <a:ext uri="{0D108BD9-81ED-4DB2-BD59-A6C34878D82A}">
                    <a16:rowId xmlns:a16="http://schemas.microsoft.com/office/drawing/2014/main" val="702943362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Layer construction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(Input layer)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Number of nodes </a:t>
                      </a:r>
                      <a:r>
                        <a:rPr lang="ko-KR" sz="1050" baseline="0">
                          <a:effectLst/>
                        </a:rPr>
                        <a:t> </a:t>
                      </a:r>
                      <a:r>
                        <a:rPr lang="en-US" sz="1050" baseline="0">
                          <a:effectLst/>
                        </a:rPr>
                        <a:t>= 64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activation fuction = relu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(Hidden layer)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Number of Layers = 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Number of nodes </a:t>
                      </a:r>
                      <a:r>
                        <a:rPr lang="ko-KR" sz="1050" baseline="0">
                          <a:effectLst/>
                        </a:rPr>
                        <a:t> </a:t>
                      </a:r>
                      <a:r>
                        <a:rPr lang="en-US" sz="1050" baseline="0">
                          <a:effectLst/>
                        </a:rPr>
                        <a:t>= 32</a:t>
                      </a:r>
                      <a:r>
                        <a:rPr lang="ko-KR" sz="1050" baseline="0">
                          <a:effectLst/>
                        </a:rPr>
                        <a:t> 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activation fuction = relu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(Output layer)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Number of node =1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(Input layer)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Number of nodes</a:t>
                      </a:r>
                      <a:r>
                        <a:rPr lang="ko-KR" sz="1050" baseline="0">
                          <a:effectLst/>
                        </a:rPr>
                        <a:t> </a:t>
                      </a:r>
                      <a:r>
                        <a:rPr lang="en-US" sz="1050" baseline="0">
                          <a:effectLst/>
                        </a:rPr>
                        <a:t>= 64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activation fuction = relu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(Hidden layer)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Number of Layers = 20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Number of nodes</a:t>
                      </a:r>
                      <a:r>
                        <a:rPr lang="ko-KR" sz="1050" baseline="0">
                          <a:effectLst/>
                        </a:rPr>
                        <a:t> </a:t>
                      </a:r>
                      <a:r>
                        <a:rPr lang="en-US" sz="1050" baseline="0">
                          <a:effectLst/>
                        </a:rPr>
                        <a:t>= 32</a:t>
                      </a:r>
                      <a:r>
                        <a:rPr lang="ko-KR" sz="1050" baseline="0">
                          <a:effectLst/>
                        </a:rPr>
                        <a:t> 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activation fuction = relu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(Output layer)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Number of node </a:t>
                      </a:r>
                      <a:r>
                        <a:rPr lang="ko-KR" sz="1050" baseline="0">
                          <a:effectLst/>
                        </a:rPr>
                        <a:t> </a:t>
                      </a:r>
                      <a:r>
                        <a:rPr lang="en-US" sz="1050" baseline="0">
                          <a:effectLst/>
                        </a:rPr>
                        <a:t>=1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(Input layer)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Number of nodes</a:t>
                      </a:r>
                      <a:r>
                        <a:rPr lang="ko-KR" sz="1050" baseline="0">
                          <a:effectLst/>
                        </a:rPr>
                        <a:t> </a:t>
                      </a:r>
                      <a:r>
                        <a:rPr lang="en-US" sz="1050" baseline="0">
                          <a:effectLst/>
                        </a:rPr>
                        <a:t>= 128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activation fuction = relu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(Hidden layer)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Number of Layers = 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Number of nodes = 64</a:t>
                      </a:r>
                      <a:r>
                        <a:rPr lang="ko-KR" sz="1050" baseline="0">
                          <a:effectLst/>
                        </a:rPr>
                        <a:t> 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activation fuction = relu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(Output layer)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Number of node</a:t>
                      </a:r>
                      <a:r>
                        <a:rPr lang="ko-KR" sz="1050" baseline="0">
                          <a:effectLst/>
                        </a:rPr>
                        <a:t> </a:t>
                      </a:r>
                      <a:r>
                        <a:rPr lang="en-US" sz="1050" baseline="0">
                          <a:effectLst/>
                        </a:rPr>
                        <a:t>= 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extLst>
                  <a:ext uri="{0D108BD9-81ED-4DB2-BD59-A6C34878D82A}">
                    <a16:rowId xmlns:a16="http://schemas.microsoft.com/office/drawing/2014/main" val="2050954183"/>
                  </a:ext>
                </a:extLst>
              </a:tr>
              <a:tr h="7650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performance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Rmse = 1.78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R2=0.56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RMSE=2.00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R2=0.44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RMSE = 2.16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R2 = 0.35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extLst>
                  <a:ext uri="{0D108BD9-81ED-4DB2-BD59-A6C34878D82A}">
                    <a16:rowId xmlns:a16="http://schemas.microsoft.com/office/drawing/2014/main" val="35591144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D3ECA0-2CA8-5381-401C-F838DBBEB2AB}"/>
              </a:ext>
            </a:extLst>
          </p:cNvPr>
          <p:cNvSpPr txBox="1"/>
          <p:nvPr/>
        </p:nvSpPr>
        <p:spPr>
          <a:xfrm>
            <a:off x="8615680" y="3140816"/>
            <a:ext cx="3576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experimental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/>
              <a:t>Accuracy comparison by increasing the number of layers or increasing the number of neurons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E17FA-02F9-CF23-735E-4EB6A0951DDC}"/>
              </a:ext>
            </a:extLst>
          </p:cNvPr>
          <p:cNvSpPr txBox="1"/>
          <p:nvPr/>
        </p:nvSpPr>
        <p:spPr>
          <a:xfrm>
            <a:off x="8615680" y="5059273"/>
            <a:ext cx="35763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Experiment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Accuracy decreased when the number of layers or the number of neurons was increased.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C39C3-C962-13A5-1071-BC9C3C1C4F51}"/>
              </a:ext>
            </a:extLst>
          </p:cNvPr>
          <p:cNvSpPr txBox="1"/>
          <p:nvPr/>
        </p:nvSpPr>
        <p:spPr>
          <a:xfrm>
            <a:off x="8615680" y="1222359"/>
            <a:ext cx="3576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guess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/>
              <a:t>Increasing the number of layers or increasing the number of neurons will improve the accuracy.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BFD3A-1E54-72C7-FC35-A9B6FC2B6DCB}"/>
              </a:ext>
            </a:extLst>
          </p:cNvPr>
          <p:cNvSpPr txBox="1"/>
          <p:nvPr/>
        </p:nvSpPr>
        <p:spPr>
          <a:xfrm>
            <a:off x="4508740" y="102132"/>
            <a:ext cx="3174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/>
              <a:t>Experiment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277410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4D27-81E2-76A6-1851-9BF37D4B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4. Chatting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5562-01ED-B3ED-C2B9-F271D16E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 stack</a:t>
            </a:r>
          </a:p>
          <a:p>
            <a:pPr lvl="1"/>
            <a:r>
              <a:rPr lang="en-US"/>
              <a:t>C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/>
              <a:t>I/O multiplexing</a:t>
            </a:r>
          </a:p>
          <a:p>
            <a:pPr lvl="2"/>
            <a:r>
              <a:rPr lang="en-US"/>
              <a:t>epoll</a:t>
            </a:r>
          </a:p>
          <a:p>
            <a:pPr lvl="1"/>
            <a:r>
              <a:rPr lang="en-US" altLang="ko-KR"/>
              <a:t>Asynchronous</a:t>
            </a:r>
          </a:p>
          <a:p>
            <a:pPr lvl="1"/>
            <a:r>
              <a:rPr lang="en-US"/>
              <a:t>Socket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62823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01E8-8421-988D-6E67-50969319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5. 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313A-00F7-0726-AC0A-1718BEC4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What is this?</a:t>
            </a:r>
          </a:p>
          <a:p>
            <a:pPr lvl="1"/>
            <a:r>
              <a:rPr lang="en-US" altLang="ko-KR"/>
              <a:t>An application that draws a graph of the percentage of prime numbers in an interval</a:t>
            </a:r>
          </a:p>
          <a:p>
            <a:pPr lvl="1"/>
            <a:r>
              <a:rPr lang="en-US" altLang="ko-KR"/>
              <a:t>First input : interval length</a:t>
            </a:r>
          </a:p>
          <a:p>
            <a:pPr lvl="1"/>
            <a:r>
              <a:rPr lang="en-US" altLang="ko-KR"/>
              <a:t>Second</a:t>
            </a:r>
            <a:r>
              <a:rPr lang="ko-KR" altLang="en-US"/>
              <a:t> </a:t>
            </a:r>
            <a:r>
              <a:rPr lang="en-US" altLang="ko-KR"/>
              <a:t>input</a:t>
            </a:r>
            <a:r>
              <a:rPr lang="ko-KR" altLang="en-US"/>
              <a:t> </a:t>
            </a:r>
            <a:r>
              <a:rPr lang="en-US" altLang="ko-KR"/>
              <a:t>: number of points in the graph </a:t>
            </a:r>
          </a:p>
          <a:p>
            <a:pPr lvl="1"/>
            <a:r>
              <a:rPr lang="en-US" altLang="ko-KR"/>
              <a:t>X-axis</a:t>
            </a:r>
            <a:r>
              <a:rPr lang="ko-KR" altLang="en-US"/>
              <a:t> </a:t>
            </a:r>
            <a:r>
              <a:rPr lang="en-US" altLang="ko-KR"/>
              <a:t>: range of numbers</a:t>
            </a:r>
          </a:p>
          <a:p>
            <a:pPr lvl="1"/>
            <a:r>
              <a:rPr lang="en-US" altLang="ko-KR"/>
              <a:t>Y-axis</a:t>
            </a:r>
            <a:r>
              <a:rPr lang="ko-KR" altLang="en-US"/>
              <a:t> </a:t>
            </a:r>
            <a:r>
              <a:rPr lang="en-US" altLang="ko-KR"/>
              <a:t>: percentage of prime numbers</a:t>
            </a:r>
          </a:p>
          <a:p>
            <a:pPr lvl="1"/>
            <a:endParaRPr lang="en-US" altLang="ko-KR"/>
          </a:p>
          <a:p>
            <a:r>
              <a:rPr lang="en-US" altLang="ko-KR"/>
              <a:t>Tech stack</a:t>
            </a:r>
          </a:p>
          <a:p>
            <a:pPr lvl="1"/>
            <a:r>
              <a:rPr lang="en-US" altLang="ko-KR"/>
              <a:t>Java</a:t>
            </a:r>
          </a:p>
          <a:p>
            <a:pPr lvl="1"/>
            <a:r>
              <a:rPr lang="en-US" altLang="ko-KR"/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026352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70F110-CAED-ECD8-7B8F-7D67D75DED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80400" y="1056640"/>
            <a:ext cx="3911600" cy="4246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b="1"/>
              <a:t>example</a:t>
            </a:r>
          </a:p>
          <a:p>
            <a:pPr marL="0" indent="0" algn="ctr">
              <a:buNone/>
            </a:pPr>
            <a:endParaRPr lang="en-US" altLang="ko-KR" sz="2000"/>
          </a:p>
          <a:p>
            <a:r>
              <a:rPr lang="en-US" altLang="ko-KR" sz="2000"/>
              <a:t>input</a:t>
            </a:r>
          </a:p>
          <a:p>
            <a:pPr lvl="1"/>
            <a:r>
              <a:rPr lang="en-US" altLang="ko-KR" sz="1600"/>
              <a:t>first</a:t>
            </a:r>
            <a:r>
              <a:rPr lang="ko-KR" altLang="en-US" sz="1600"/>
              <a:t> </a:t>
            </a:r>
            <a:r>
              <a:rPr lang="en-US" altLang="ko-KR" sz="1600"/>
              <a:t>: 10</a:t>
            </a:r>
          </a:p>
          <a:p>
            <a:pPr lvl="1"/>
            <a:r>
              <a:rPr lang="en-US" altLang="ko-KR" sz="1600"/>
              <a:t>second</a:t>
            </a:r>
            <a:r>
              <a:rPr lang="ko-KR" altLang="en-US" sz="1600"/>
              <a:t>  </a:t>
            </a:r>
            <a:r>
              <a:rPr lang="en-US" altLang="ko-KR" sz="1600"/>
              <a:t>: 10</a:t>
            </a:r>
          </a:p>
          <a:p>
            <a:pPr lvl="1"/>
            <a:endParaRPr lang="en-US" altLang="ko-KR" sz="1600"/>
          </a:p>
          <a:p>
            <a:r>
              <a:rPr lang="en-US" altLang="ko-KR" sz="2000"/>
              <a:t>result</a:t>
            </a:r>
          </a:p>
          <a:p>
            <a:pPr lvl="1"/>
            <a:r>
              <a:rPr lang="en-US" altLang="ko-KR" sz="1600"/>
              <a:t>point</a:t>
            </a:r>
            <a:r>
              <a:rPr lang="ko-KR" altLang="en-US" sz="1600"/>
              <a:t> </a:t>
            </a:r>
            <a:r>
              <a:rPr lang="en-US" altLang="ko-KR" sz="1600"/>
              <a:t>(10,40) : there are 4 primes between 1 and 10 </a:t>
            </a:r>
          </a:p>
          <a:p>
            <a:pPr lvl="1"/>
            <a:r>
              <a:rPr lang="en-US" altLang="ko-KR" sz="1600"/>
              <a:t>point</a:t>
            </a:r>
            <a:r>
              <a:rPr lang="ko-KR" altLang="en-US" sz="1600"/>
              <a:t> </a:t>
            </a:r>
            <a:r>
              <a:rPr lang="en-US" altLang="ko-KR" sz="1600"/>
              <a:t>(20,40) : there are 4 primes between 11 and 20 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C8537918-E93C-46AD-8DE1-E4160CA9F44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452" y="362308"/>
            <a:ext cx="7479103" cy="6211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3623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09FE30-F838-A79A-6D8E-E183D9A4284B}"/>
              </a:ext>
            </a:extLst>
          </p:cNvPr>
          <p:cNvGrpSpPr/>
          <p:nvPr/>
        </p:nvGrpSpPr>
        <p:grpSpPr>
          <a:xfrm>
            <a:off x="336430" y="310551"/>
            <a:ext cx="11490385" cy="6262778"/>
            <a:chOff x="0" y="0"/>
            <a:chExt cx="10428605" cy="5181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1B5CED-29E8-5D98-1051-C6CA61F27A1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477" y="0"/>
              <a:ext cx="3087368" cy="518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78CA3D-50AD-0244-E560-4CBC1B13BF5D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99715" cy="497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1D68FE-2B2E-EE9F-6361-FB9489244648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324" y="0"/>
              <a:ext cx="3383281" cy="5181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3800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7A45-94A3-1D01-58DF-0421ED26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Favorites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BAC3-9DD9-A3C1-373B-8A1AF1F7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Language</a:t>
            </a:r>
          </a:p>
          <a:p>
            <a:pPr lvl="1"/>
            <a:r>
              <a:rPr lang="en-US"/>
              <a:t>C, JS</a:t>
            </a:r>
          </a:p>
          <a:p>
            <a:pPr lvl="1"/>
            <a:endParaRPr lang="en-US"/>
          </a:p>
          <a:p>
            <a:r>
              <a:rPr lang="en-US"/>
              <a:t>Field</a:t>
            </a:r>
          </a:p>
          <a:p>
            <a:pPr lvl="1"/>
            <a:r>
              <a:rPr lang="en-US"/>
              <a:t>Web backend, Server</a:t>
            </a:r>
          </a:p>
          <a:p>
            <a:pPr lvl="1"/>
            <a:r>
              <a:rPr lang="en-US"/>
              <a:t>AI</a:t>
            </a:r>
          </a:p>
          <a:p>
            <a:pPr lvl="1"/>
            <a:endParaRPr lang="en-US"/>
          </a:p>
          <a:p>
            <a:r>
              <a:rPr lang="en-US"/>
              <a:t>Subject</a:t>
            </a:r>
          </a:p>
          <a:p>
            <a:pPr lvl="1"/>
            <a:r>
              <a:rPr lang="en-US"/>
              <a:t>Network</a:t>
            </a:r>
          </a:p>
          <a:p>
            <a:pPr lvl="1"/>
            <a:r>
              <a:rPr lang="en-US"/>
              <a:t>Deep learning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59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343F-DE84-0DE7-0228-588CAD1C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pPr algn="ctr"/>
            <a:r>
              <a:rPr lang="en-US" altLang="ko-KR"/>
              <a:t>6. GUI</a:t>
            </a:r>
            <a:r>
              <a:rPr lang="ko-KR" altLang="en-US"/>
              <a:t> </a:t>
            </a:r>
            <a:r>
              <a:rPr lang="en-US" altLang="ko-KR"/>
              <a:t>( python 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043B3-C15C-9596-1BD9-93FEFABA0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8" y="1551709"/>
            <a:ext cx="5352415" cy="4941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B9CE30-512E-AEE9-5899-FA69C3BE9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37" y="1551709"/>
            <a:ext cx="5352415" cy="4941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40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BC6D-A152-9C00-A1A7-7177762D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8C34-1E5B-05F5-B707-C03D353F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https://github.com/poh12077?tab=repositories</a:t>
            </a:r>
          </a:p>
        </p:txBody>
      </p:sp>
    </p:spTree>
    <p:extLst>
      <p:ext uri="{BB962C8B-B14F-4D97-AF65-F5344CB8AC3E}">
        <p14:creationId xmlns:p14="http://schemas.microsoft.com/office/powerpoint/2010/main" val="411897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A645-3A81-37F2-61F2-2E7ECD28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8B520-8F37-812C-2CC2-7F21536D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Web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Image processing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/>
              <a:t>Histogram viewer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/>
              <a:t>Edge detection viewer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/>
              <a:t>Medical image viewer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AI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Chatting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Android App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GUI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3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A645-3A81-37F2-61F2-2E7ECD28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1.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8B520-8F37-812C-2CC2-7F21536D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URL</a:t>
            </a:r>
          </a:p>
          <a:p>
            <a:pPr lvl="1"/>
            <a:r>
              <a:rPr lang="en-US">
                <a:hlinkClick r:id="rId2"/>
              </a:rPr>
              <a:t>http://101.101.210.42/</a:t>
            </a:r>
            <a:endParaRPr lang="en-US"/>
          </a:p>
          <a:p>
            <a:r>
              <a:rPr lang="en-US" altLang="ko-KR"/>
              <a:t>What is this?</a:t>
            </a:r>
          </a:p>
          <a:p>
            <a:pPr lvl="1"/>
            <a:r>
              <a:rPr lang="en-US" altLang="ko-KR"/>
              <a:t>A web site for psychological test and showing what people think about relationships  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Tech Stack</a:t>
            </a:r>
          </a:p>
          <a:p>
            <a:pPr lvl="1"/>
            <a:r>
              <a:rPr lang="en-US"/>
              <a:t>Frontend : React</a:t>
            </a:r>
          </a:p>
          <a:p>
            <a:pPr lvl="1"/>
            <a:r>
              <a:rPr lang="en-US"/>
              <a:t>Backend : Express.js</a:t>
            </a:r>
          </a:p>
          <a:p>
            <a:pPr lvl="1"/>
            <a:r>
              <a:rPr lang="en-US"/>
              <a:t>DB : Postgresql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Login ( test ID</a:t>
            </a:r>
            <a:r>
              <a:rPr lang="en-US" altLang="ko-KR"/>
              <a:t> )</a:t>
            </a:r>
            <a:endParaRPr lang="en-US"/>
          </a:p>
          <a:p>
            <a:pPr lvl="1"/>
            <a:r>
              <a:rPr lang="en-US"/>
              <a:t>Id : test</a:t>
            </a:r>
          </a:p>
          <a:p>
            <a:pPr lvl="1"/>
            <a:r>
              <a:rPr lang="en-US"/>
              <a:t>Password : 1</a:t>
            </a:r>
          </a:p>
          <a:p>
            <a:endParaRPr lang="en-US" altLang="ko-KR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0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87F0-A845-C864-0920-DC20F0CA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2. Image processing</a:t>
            </a:r>
            <a:r>
              <a:rPr lang="ko-KR" altLang="en-US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1189-2AF5-F2E3-03E4-6B208E2E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Histogram Viewer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Edge detection Viewer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Medical image </a:t>
            </a:r>
            <a:r>
              <a:rPr lang="en-US"/>
              <a:t>Viewer</a:t>
            </a:r>
          </a:p>
        </p:txBody>
      </p:sp>
    </p:spTree>
    <p:extLst>
      <p:ext uri="{BB962C8B-B14F-4D97-AF65-F5344CB8AC3E}">
        <p14:creationId xmlns:p14="http://schemas.microsoft.com/office/powerpoint/2010/main" val="174501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D279-F1C4-60F2-E10E-3C54679C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2-1. Histogram 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18C9-C299-9FB1-CAF6-202CC37E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What is this?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/>
              <a:t>An application for displaying histogram of image</a:t>
            </a:r>
          </a:p>
          <a:p>
            <a:pPr lvl="1"/>
            <a:r>
              <a:rPr lang="en-US" altLang="ko-KR"/>
              <a:t>X-axis</a:t>
            </a:r>
            <a:r>
              <a:rPr lang="ko-KR" altLang="en-US"/>
              <a:t> </a:t>
            </a:r>
            <a:r>
              <a:rPr lang="en-US" altLang="ko-KR"/>
              <a:t>: pixel value</a:t>
            </a:r>
          </a:p>
          <a:p>
            <a:pPr lvl="1"/>
            <a:r>
              <a:rPr lang="en-US" altLang="ko-KR"/>
              <a:t>Y-axis</a:t>
            </a:r>
            <a:r>
              <a:rPr lang="ko-KR" altLang="en-US"/>
              <a:t> </a:t>
            </a:r>
            <a:r>
              <a:rPr lang="en-US" altLang="ko-KR"/>
              <a:t>: number of pixel 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/>
              <a:t>Tech Stack</a:t>
            </a:r>
          </a:p>
          <a:p>
            <a:pPr lvl="1"/>
            <a:r>
              <a:rPr lang="en-US"/>
              <a:t>C#</a:t>
            </a:r>
          </a:p>
          <a:p>
            <a:pPr lvl="1"/>
            <a:r>
              <a:rPr lang="en-US"/>
              <a:t>WPF</a:t>
            </a:r>
          </a:p>
        </p:txBody>
      </p:sp>
    </p:spTree>
    <p:extLst>
      <p:ext uri="{BB962C8B-B14F-4D97-AF65-F5344CB8AC3E}">
        <p14:creationId xmlns:p14="http://schemas.microsoft.com/office/powerpoint/2010/main" val="122372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F2622A-BD46-56BE-BD38-CF1E21ADA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90" y="1016000"/>
            <a:ext cx="10798421" cy="5344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BE0186-BEF1-3911-D2CE-766293769034}"/>
              </a:ext>
            </a:extLst>
          </p:cNvPr>
          <p:cNvSpPr txBox="1"/>
          <p:nvPr/>
        </p:nvSpPr>
        <p:spPr>
          <a:xfrm>
            <a:off x="3960962" y="201990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gray scale image </a:t>
            </a:r>
          </a:p>
        </p:txBody>
      </p:sp>
    </p:spTree>
    <p:extLst>
      <p:ext uri="{BB962C8B-B14F-4D97-AF65-F5344CB8AC3E}">
        <p14:creationId xmlns:p14="http://schemas.microsoft.com/office/powerpoint/2010/main" val="159250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760</Words>
  <Application>Microsoft Office PowerPoint</Application>
  <PresentationFormat>Widescreen</PresentationFormat>
  <Paragraphs>233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Portfolio</vt:lpstr>
      <vt:lpstr>Development skill</vt:lpstr>
      <vt:lpstr>Favorites</vt:lpstr>
      <vt:lpstr>github</vt:lpstr>
      <vt:lpstr>Project</vt:lpstr>
      <vt:lpstr>1. Web</vt:lpstr>
      <vt:lpstr>2. Image processing </vt:lpstr>
      <vt:lpstr>2-1. Histogram Viewer</vt:lpstr>
      <vt:lpstr>PowerPoint Presentation</vt:lpstr>
      <vt:lpstr>PowerPoint Presentation</vt:lpstr>
      <vt:lpstr>2-2. Edge Detection Viewer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2-2. Medical Image Viewer</vt:lpstr>
      <vt:lpstr>PowerPoint Presentation</vt:lpstr>
      <vt:lpstr>PowerPoint Presentation</vt:lpstr>
      <vt:lpstr>PowerPoint Presentation</vt:lpstr>
      <vt:lpstr>3. AI</vt:lpstr>
      <vt:lpstr>PowerPoint Presentation</vt:lpstr>
      <vt:lpstr>PowerPoint Presentation</vt:lpstr>
      <vt:lpstr>PowerPoint Presentation</vt:lpstr>
      <vt:lpstr>PowerPoint Presentation</vt:lpstr>
      <vt:lpstr>4. Chatting server</vt:lpstr>
      <vt:lpstr>5. Android App</vt:lpstr>
      <vt:lpstr>PowerPoint Presentation</vt:lpstr>
      <vt:lpstr>PowerPoint Presentation</vt:lpstr>
      <vt:lpstr>6. GUI ( python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프로젝트</dc:title>
  <dc:creator>young hwa</dc:creator>
  <cp:lastModifiedBy>young hwa</cp:lastModifiedBy>
  <cp:revision>14</cp:revision>
  <dcterms:created xsi:type="dcterms:W3CDTF">2023-03-14T13:37:58Z</dcterms:created>
  <dcterms:modified xsi:type="dcterms:W3CDTF">2023-03-22T05:45:31Z</dcterms:modified>
</cp:coreProperties>
</file>