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57" r:id="rId5"/>
    <p:sldId id="263" r:id="rId6"/>
    <p:sldId id="266" r:id="rId7"/>
    <p:sldId id="270" r:id="rId8"/>
    <p:sldId id="258" r:id="rId9"/>
    <p:sldId id="265" r:id="rId10"/>
    <p:sldId id="261" r:id="rId11"/>
    <p:sldId id="268" r:id="rId12"/>
    <p:sldId id="260" r:id="rId13"/>
    <p:sldId id="264" r:id="rId14"/>
    <p:sldId id="262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8F83-E3AF-5584-802A-E3B1CFF7D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E3748-6573-883F-222F-4887A6F2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7A0F-EF6A-8872-AB0A-DDE6696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3B7C-7FE8-E894-2A60-CE3417CC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E08A-C9F6-B8F9-E1F6-F123674A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5BE-D28A-775E-6925-F93485D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8E247-24C0-C172-D2BC-8B724F8B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81A9-9D4E-E6E5-E124-1BF459C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C21E-FF0C-0DED-DA55-F22015AF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89B-C2CE-CCFC-BADF-E929D6FC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48509-ED46-2294-54E2-E95E880FF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5F5D-D4A7-3362-8E3F-92A89F55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484E-8168-C041-49D5-1367DCF1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42A8-5880-6A89-3391-CD61DD7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C5B8-2296-A1A6-7102-E9717529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4DA8-66A2-F21A-4EE7-1F5A931C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EF1B-E26B-83C3-CBD5-7A9FCEFC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F904-FA82-899A-6170-C5FB4AB6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50F0-02AA-B3BB-57BB-C7BCB891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B5F3-FF0A-A37D-6B17-BB0D3A64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4B6A-D078-FCF4-113D-848E8108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5D94-DE82-D578-01D2-B8767C4A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5B67-F4F4-C3EC-8927-F07C95BA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57E9-3CFB-9B43-5995-3B961AC1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750E-87AA-8218-AFA5-97DC0D35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0F4B-D384-5340-621A-9FB2830A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C388-E517-143C-49C9-46FE131B3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811E3-7DE6-4786-AD04-8EFEA7A3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BE21-8DA4-D053-4C40-DA0E4843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6001F-0F49-EB45-8901-3817E44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15632-87F9-94C2-1BD3-9053B0CD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9BF1-DBFD-964D-8942-35D1D903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B5A54-9754-3D3D-70C8-20B6EB78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DC470-2623-1FE0-92A4-766733633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9572B-0D46-610E-3D51-396C95D85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5D78E-F808-7E96-7E9B-71D0BF461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0DE13-9EF1-74FD-7190-1E043FEC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09CAB-731D-6FC5-EA55-EA2BCA83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0C9E6-E435-4BF4-8C2E-290434A6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79F-A5C7-C168-BC00-A5402172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380F7-6FB7-B363-6C9D-F95C0EF5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EE334-A822-FCF2-DE52-83F3ACE9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ADD28-9194-45DA-B2D5-27E2CCC4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71AE4-C917-CAF7-3FA6-1595A93A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99B0C-809F-1457-363F-20872774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CCE4-599A-3975-DDFD-DCA7DFA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F0E5-2EFC-A2CA-FCD9-83374D42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36B5-5CE5-08B3-2471-B75EF18F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12238-CEBB-F342-E108-C50051BBC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EA36-E307-07AF-4A28-26D2D388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6797-04E0-7D13-A5F5-1E39ADF7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CB59-C158-9294-17C0-2F317C3F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7FC8-004C-31A1-D975-9224FD8E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D4363-0CDA-945F-D709-69B74065D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B0AB-7C32-DE9E-1853-550BBBF8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40E02-0DC1-B4EF-8624-F36E7A28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AB80-53A1-F3C4-0EA5-1CFD54B0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4B2FD-3A04-C721-9C2E-98A81F01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34FC1-C1BA-B370-75C0-24CCAF41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87A5-6188-ED58-A621-E7C1573C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284E-7944-AAD4-1C99-C046B99A7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EBE6-38E5-4059-A59E-54BF7352778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5255-EDA1-4636-873D-5AB78578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C529-F907-53E4-9A4A-FE941FD8D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0E59-F78B-51BD-7EA1-453B6D47C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/>
              <a:t>Work</a:t>
            </a:r>
            <a:r>
              <a:rPr lang="ko-KR" altLang="en-US" sz="8800"/>
              <a:t> </a:t>
            </a:r>
            <a:r>
              <a:rPr lang="en-US" altLang="ko-KR" sz="8800"/>
              <a:t>Experience</a:t>
            </a:r>
            <a:endParaRPr lang="en-US" sz="8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1002F-6EB5-3FE3-3F20-FB806DAB8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8480"/>
            <a:ext cx="9144000" cy="909320"/>
          </a:xfrm>
        </p:spPr>
        <p:txBody>
          <a:bodyPr>
            <a:normAutofit/>
          </a:bodyPr>
          <a:lstStyle/>
          <a:p>
            <a:r>
              <a:rPr lang="en-US" altLang="ko-KR" sz="2800"/>
              <a:t>Young Hwa Park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5984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B9C6-69B5-1F16-C4AD-430FF7BB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3.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DA95-70F0-158F-0058-376C943A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Motivation</a:t>
            </a:r>
          </a:p>
          <a:p>
            <a:pPr lvl="1"/>
            <a:r>
              <a:rPr lang="en-US" altLang="ko-KR"/>
              <a:t>We had to convert manually certain excel file to json every month and it takes long time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My</a:t>
            </a:r>
            <a:r>
              <a:rPr lang="ko-KR" altLang="en-US"/>
              <a:t> </a:t>
            </a:r>
            <a:r>
              <a:rPr lang="en-US" altLang="ko-KR"/>
              <a:t>role</a:t>
            </a:r>
          </a:p>
          <a:p>
            <a:pPr lvl="1"/>
            <a:r>
              <a:rPr lang="en-US" altLang="ko-KR"/>
              <a:t>Automation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Period</a:t>
            </a:r>
          </a:p>
          <a:p>
            <a:pPr lvl="1"/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month</a:t>
            </a:r>
          </a:p>
          <a:p>
            <a:pPr lvl="1"/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B9C6-69B5-1F16-C4AD-430FF7BB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3.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DA95-70F0-158F-0058-376C943A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 </a:t>
            </a:r>
            <a:r>
              <a:rPr lang="en-US" altLang="ko-KR"/>
              <a:t>Language</a:t>
            </a:r>
          </a:p>
          <a:p>
            <a:pPr lvl="1"/>
            <a:r>
              <a:rPr lang="en-US" altLang="ko-KR"/>
              <a:t>JS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Result</a:t>
            </a:r>
          </a:p>
          <a:p>
            <a:pPr lvl="1"/>
            <a:r>
              <a:rPr lang="en-US" altLang="ko-KR"/>
              <a:t>Reduced work that previously took more than 2 weeks to less than 5 minutes</a:t>
            </a:r>
          </a:p>
          <a:p>
            <a:pPr lvl="1"/>
            <a:r>
              <a:rPr lang="en-US" altLang="ko-KR"/>
              <a:t>Get rid of error</a:t>
            </a:r>
          </a:p>
          <a:p>
            <a:pPr marL="457200" lvl="1" indent="0">
              <a:buNone/>
            </a:pPr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1531-7EE2-4FF0-01FA-111462B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4. </a:t>
            </a:r>
            <a:r>
              <a:rPr lang="en-US" altLang="ko-KR"/>
              <a:t>Streaming server</a:t>
            </a:r>
            <a:r>
              <a:rPr lang="ko-KR" altLang="en-US"/>
              <a:t> </a:t>
            </a:r>
            <a:r>
              <a:rPr lang="en-US" altLang="ko-KR"/>
              <a:t>monitoring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28FE-3E6C-2F20-5C73-2366458C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Motivation</a:t>
            </a:r>
          </a:p>
          <a:p>
            <a:pPr lvl="1"/>
            <a:r>
              <a:rPr lang="en-US" altLang="ko-KR"/>
              <a:t>A bug occurred in which the streaming server behaved differently from the timetable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My goal</a:t>
            </a:r>
          </a:p>
          <a:p>
            <a:pPr lvl="1"/>
            <a:r>
              <a:rPr lang="en-US" altLang="ko-KR"/>
              <a:t>analyzes the log of the streaming server and monitors whether it is operating well according to the timetable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Language</a:t>
            </a:r>
          </a:p>
          <a:p>
            <a:pPr lvl="1"/>
            <a:r>
              <a:rPr lang="en-US" altLang="ko-KR"/>
              <a:t>JS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1531-7EE2-4FF0-01FA-111462B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4. </a:t>
            </a:r>
            <a:r>
              <a:rPr lang="en-US" altLang="ko-KR"/>
              <a:t>Streaming server</a:t>
            </a:r>
            <a:r>
              <a:rPr lang="ko-KR" altLang="en-US"/>
              <a:t> </a:t>
            </a:r>
            <a:r>
              <a:rPr lang="en-US" altLang="ko-KR"/>
              <a:t>monitoring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28FE-3E6C-2F20-5C73-2366458C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Period</a:t>
            </a:r>
          </a:p>
          <a:p>
            <a:pPr lvl="1"/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months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Result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streaming server log are analyzed in units of 30 seconds, and notifications are generated if it is different from the organized timetable.</a:t>
            </a:r>
          </a:p>
          <a:p>
            <a:pPr marL="457200" lvl="1" indent="0">
              <a:buNone/>
            </a:pPr>
            <a:endParaRPr lang="en-US" altLang="ko-KR"/>
          </a:p>
          <a:p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051-8431-F1EB-F32C-671B0809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5. Live Streaming </a:t>
            </a:r>
            <a:r>
              <a:rPr lang="en-US" altLang="ko-KR"/>
              <a:t>Prior investigation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2248-1D6E-DCF4-BC48-EED2FB72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Project goal</a:t>
            </a:r>
          </a:p>
          <a:p>
            <a:pPr lvl="1"/>
            <a:r>
              <a:rPr lang="en-US" altLang="ko-KR"/>
              <a:t>Prior research for Live</a:t>
            </a:r>
            <a:r>
              <a:rPr lang="ko-KR" altLang="en-US"/>
              <a:t> </a:t>
            </a:r>
            <a:r>
              <a:rPr lang="en-US" altLang="ko-KR"/>
              <a:t>streaming 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My role</a:t>
            </a:r>
          </a:p>
          <a:p>
            <a:pPr lvl="1"/>
            <a:r>
              <a:rPr lang="en-US" altLang="ko-KR"/>
              <a:t>Investigation of webRTC protocol optimized for live streaming</a:t>
            </a:r>
          </a:p>
          <a:p>
            <a:pPr lvl="1"/>
            <a:r>
              <a:rPr lang="en-US" altLang="ko-KR"/>
              <a:t>Development and performance test of live streaming server with webRTC open source</a:t>
            </a:r>
          </a:p>
          <a:p>
            <a:pPr lvl="1"/>
            <a:r>
              <a:rPr lang="en-US" altLang="ko-KR"/>
              <a:t>To figure out how to make CDN with Live Streaming Server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Language</a:t>
            </a:r>
          </a:p>
          <a:p>
            <a:pPr lvl="1"/>
            <a:r>
              <a:rPr lang="en-US" altLang="ko-KR"/>
              <a:t>C, JS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16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051-8431-F1EB-F32C-671B0809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5. Live Streaming </a:t>
            </a:r>
            <a:r>
              <a:rPr lang="en-US" altLang="ko-KR"/>
              <a:t>Prior investigation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2248-1D6E-DCF4-BC48-EED2FB72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Open source used</a:t>
            </a:r>
          </a:p>
          <a:p>
            <a:pPr lvl="1"/>
            <a:r>
              <a:rPr lang="en-US" altLang="ko-KR"/>
              <a:t>Janus</a:t>
            </a:r>
          </a:p>
          <a:p>
            <a:pPr lvl="1"/>
            <a:r>
              <a:rPr lang="en-US" altLang="ko-KR"/>
              <a:t>nodeJS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Period</a:t>
            </a:r>
          </a:p>
          <a:p>
            <a:pPr lvl="1"/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months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Result</a:t>
            </a:r>
          </a:p>
          <a:p>
            <a:pPr lvl="1"/>
            <a:r>
              <a:rPr lang="en-US" altLang="ko-KR"/>
              <a:t>Live Streaming server performance test</a:t>
            </a:r>
          </a:p>
          <a:p>
            <a:pPr lvl="1"/>
            <a:r>
              <a:rPr lang="en-US" altLang="ko-KR"/>
              <a:t>Investigation of the operation principle of the webRTC protocol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Limit</a:t>
            </a:r>
          </a:p>
          <a:p>
            <a:pPr lvl="1"/>
            <a:r>
              <a:rPr lang="en-US" altLang="ko-KR"/>
              <a:t>Making a CDN with Live Streaming servers failed</a:t>
            </a:r>
          </a:p>
        </p:txBody>
      </p:sp>
    </p:spTree>
    <p:extLst>
      <p:ext uri="{BB962C8B-B14F-4D97-AF65-F5344CB8AC3E}">
        <p14:creationId xmlns:p14="http://schemas.microsoft.com/office/powerpoint/2010/main" val="286224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E520-93D5-ABCB-07E9-45205403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6. HLS(streaming) </a:t>
            </a:r>
            <a:r>
              <a:rPr lang="en-US" altLang="ko-KR"/>
              <a:t>server stress test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B7A3-584D-776B-2971-2851227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Background knowledge</a:t>
            </a:r>
          </a:p>
          <a:p>
            <a:pPr lvl="1"/>
            <a:r>
              <a:rPr lang="en-US" altLang="ko-KR"/>
              <a:t>HLS : HTTP-based streaming protocol </a:t>
            </a:r>
          </a:p>
          <a:p>
            <a:endParaRPr lang="en-US" altLang="ko-KR"/>
          </a:p>
          <a:p>
            <a:r>
              <a:rPr lang="en-US" altLang="ko-KR"/>
              <a:t>Project goal</a:t>
            </a:r>
          </a:p>
          <a:p>
            <a:pPr lvl="1"/>
            <a:r>
              <a:rPr lang="en-US" altLang="ko-KR"/>
              <a:t>Check how many requests the HLS(streaming) server can handle</a:t>
            </a:r>
          </a:p>
          <a:p>
            <a:pPr marL="457200" lvl="1" indent="0">
              <a:buNone/>
            </a:pPr>
            <a:r>
              <a:rPr lang="ko-KR" altLang="en-US"/>
              <a:t>  </a:t>
            </a:r>
            <a:endParaRPr lang="en-US" altLang="ko-KR"/>
          </a:p>
          <a:p>
            <a:r>
              <a:rPr lang="en-US" altLang="ko-KR"/>
              <a:t>My</a:t>
            </a:r>
            <a:r>
              <a:rPr lang="ko-KR" altLang="en-US"/>
              <a:t> </a:t>
            </a:r>
            <a:r>
              <a:rPr lang="en-US" altLang="ko-KR"/>
              <a:t>role</a:t>
            </a:r>
          </a:p>
          <a:p>
            <a:pPr lvl="1"/>
            <a:r>
              <a:rPr lang="en-US" altLang="ko-KR"/>
              <a:t>HLS server stress</a:t>
            </a:r>
            <a:r>
              <a:rPr lang="ko-KR" altLang="en-US"/>
              <a:t> </a:t>
            </a:r>
            <a:r>
              <a:rPr lang="en-US" altLang="ko-KR"/>
              <a:t>test tool development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6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E520-93D5-ABCB-07E9-45205403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6. HLS(streaming) </a:t>
            </a:r>
            <a:r>
              <a:rPr lang="en-US" altLang="ko-KR"/>
              <a:t>server stress test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B7A3-584D-776B-2971-2851227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Language</a:t>
            </a:r>
          </a:p>
          <a:p>
            <a:pPr lvl="1"/>
            <a:r>
              <a:rPr lang="en-US" altLang="ko-KR"/>
              <a:t>Python</a:t>
            </a:r>
          </a:p>
          <a:p>
            <a:pPr lvl="1"/>
            <a:endParaRPr lang="en-US" altLang="ko-KR"/>
          </a:p>
          <a:p>
            <a:r>
              <a:rPr lang="en-US" altLang="ko-KR"/>
              <a:t>Period</a:t>
            </a:r>
          </a:p>
          <a:p>
            <a:pPr lvl="1"/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month</a:t>
            </a:r>
          </a:p>
          <a:p>
            <a:pPr lvl="1"/>
            <a:endParaRPr lang="en-US" altLang="ko-KR"/>
          </a:p>
          <a:p>
            <a:r>
              <a:rPr lang="en-US" altLang="ko-KR"/>
              <a:t>Result</a:t>
            </a:r>
          </a:p>
          <a:p>
            <a:pPr lvl="1"/>
            <a:r>
              <a:rPr lang="en-US" altLang="ko-KR"/>
              <a:t>Traffic : 20Gbps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Concurrent users :</a:t>
            </a:r>
            <a:r>
              <a:rPr lang="ko-KR" altLang="en-US"/>
              <a:t> </a:t>
            </a:r>
            <a:r>
              <a:rPr lang="en-US" altLang="ko-KR"/>
              <a:t>7200  </a:t>
            </a:r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763A-7541-BBDA-6800-E76E1683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Previous Company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89BC-80BC-0899-1BE4-52F44233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Solbox </a:t>
            </a:r>
          </a:p>
          <a:p>
            <a:pPr lvl="1"/>
            <a:r>
              <a:rPr lang="en-US" altLang="ko-KR"/>
              <a:t>An IT company focused on CDN and Media Streaming</a:t>
            </a:r>
          </a:p>
          <a:p>
            <a:pPr lvl="1"/>
            <a:endParaRPr lang="en-US" altLang="ko-KR"/>
          </a:p>
          <a:p>
            <a:r>
              <a:rPr lang="en-US" altLang="ko-KR"/>
              <a:t>My</a:t>
            </a:r>
            <a:r>
              <a:rPr lang="ko-KR" altLang="en-US"/>
              <a:t> </a:t>
            </a:r>
            <a:r>
              <a:rPr lang="en-US" altLang="ko-KR"/>
              <a:t>role</a:t>
            </a:r>
          </a:p>
          <a:p>
            <a:pPr lvl="1"/>
            <a:r>
              <a:rPr lang="en-US" altLang="ko-KR"/>
              <a:t>Joined as a new employee in the Media Team of the Development Headquarters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Period</a:t>
            </a:r>
          </a:p>
          <a:p>
            <a:pPr lvl="1"/>
            <a:r>
              <a:rPr lang="en-US" altLang="ko-KR"/>
              <a:t>november 2021</a:t>
            </a:r>
            <a:r>
              <a:rPr lang="ko-KR" altLang="en-US"/>
              <a:t> </a:t>
            </a:r>
            <a:r>
              <a:rPr lang="en-US" altLang="ko-KR"/>
              <a:t>to March 2023</a:t>
            </a:r>
            <a:r>
              <a:rPr lang="ko-KR" altLang="en-US"/>
              <a:t> </a:t>
            </a:r>
            <a:r>
              <a:rPr lang="en-US" altLang="ko-KR"/>
              <a:t>( 1 year 5 months )</a:t>
            </a:r>
          </a:p>
          <a:p>
            <a:pPr lvl="1"/>
            <a:endParaRPr lang="en-US" altLang="ko-KR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2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8CAE-A35F-7D7D-AAA0-5F9C54AF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0EF5-80B8-00AD-2451-07C71E69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KT Cloud API  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/>
              <a:t>URL encryption</a:t>
            </a:r>
            <a:r>
              <a:rPr lang="ko-KR" altLang="en-US"/>
              <a:t> 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Streaming server</a:t>
            </a:r>
            <a:r>
              <a:rPr lang="ko-KR" altLang="en-US"/>
              <a:t> </a:t>
            </a:r>
            <a:r>
              <a:rPr lang="en-US" altLang="ko-KR"/>
              <a:t>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Live Streaming Prior investigation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HLS (streaming) server stress test </a:t>
            </a:r>
          </a:p>
        </p:txBody>
      </p:sp>
    </p:spTree>
    <p:extLst>
      <p:ext uri="{BB962C8B-B14F-4D97-AF65-F5344CB8AC3E}">
        <p14:creationId xmlns:p14="http://schemas.microsoft.com/office/powerpoint/2010/main" val="300547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5E91-9C9A-237C-3C30-054BABE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1. KT Cloud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AE1B-9D6A-EE53-4565-3020E5CF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Project goal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Provide OTT streaming through KT Cloud</a:t>
            </a:r>
          </a:p>
          <a:p>
            <a:pPr lvl="1"/>
            <a:endParaRPr lang="en-US" altLang="ko-KR"/>
          </a:p>
          <a:p>
            <a:r>
              <a:rPr lang="en-US" altLang="ko-KR"/>
              <a:t>My</a:t>
            </a:r>
            <a:r>
              <a:rPr lang="ko-KR" altLang="en-US"/>
              <a:t> </a:t>
            </a:r>
            <a:r>
              <a:rPr lang="en-US" altLang="ko-KR"/>
              <a:t>role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Development of SDK that can put in and release servers by utilizing KT Cloud API</a:t>
            </a:r>
          </a:p>
          <a:p>
            <a:pPr lvl="1"/>
            <a:endParaRPr lang="en-US" altLang="ko-KR"/>
          </a:p>
          <a:p>
            <a:r>
              <a:rPr lang="en-US" altLang="ko-KR"/>
              <a:t>Language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83425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06FF-D236-2A67-7749-3564D331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1. KT Cloud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60AD-9E1F-9FF6-FD00-4871519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Sequence of Server creation API Calls</a:t>
            </a:r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0C653C-374B-6B9A-04F3-E0B674EA0DEC}"/>
              </a:ext>
            </a:extLst>
          </p:cNvPr>
          <p:cNvGrpSpPr/>
          <p:nvPr/>
        </p:nvGrpSpPr>
        <p:grpSpPr>
          <a:xfrm>
            <a:off x="1265208" y="2579299"/>
            <a:ext cx="7855787" cy="3100708"/>
            <a:chOff x="1265208" y="2579299"/>
            <a:chExt cx="7855787" cy="31007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63A3E7-35A0-39C4-28CE-68F9E77ED85E}"/>
                </a:ext>
              </a:extLst>
            </p:cNvPr>
            <p:cNvGrpSpPr/>
            <p:nvPr/>
          </p:nvGrpSpPr>
          <p:grpSpPr>
            <a:xfrm>
              <a:off x="1268084" y="2579299"/>
              <a:ext cx="1052422" cy="785004"/>
              <a:chOff x="1009291" y="2743200"/>
              <a:chExt cx="1647645" cy="84538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60C88CB-B1F5-8D1F-A982-1A7803D69EFC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9B805-4160-3F53-9B84-5076D0444EBC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6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VM create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9E9445-B754-7DD3-267F-1D81147B16C8}"/>
                </a:ext>
              </a:extLst>
            </p:cNvPr>
            <p:cNvGrpSpPr/>
            <p:nvPr/>
          </p:nvGrpSpPr>
          <p:grpSpPr>
            <a:xfrm>
              <a:off x="6634431" y="2616826"/>
              <a:ext cx="1732471" cy="785004"/>
              <a:chOff x="1009291" y="2743200"/>
              <a:chExt cx="1647645" cy="84538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1EBA16D-24F7-F4F4-DCA6-CBFFDFEC5480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5A4E41-D02A-AD76-C937-B593E73B5A61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3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Connect VM and</a:t>
                </a:r>
                <a:r>
                  <a:rPr lang="ko-KR" altLang="en-US" sz="1400"/>
                  <a:t> </a:t>
                </a:r>
                <a:r>
                  <a:rPr lang="en-US" altLang="ko-KR" sz="1400"/>
                  <a:t>Disk </a:t>
                </a:r>
                <a:endParaRPr lang="en-US" sz="14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ADFDA6-B34E-EC5A-C204-B4D767570269}"/>
                </a:ext>
              </a:extLst>
            </p:cNvPr>
            <p:cNvGrpSpPr/>
            <p:nvPr/>
          </p:nvGrpSpPr>
          <p:grpSpPr>
            <a:xfrm>
              <a:off x="2874034" y="2579299"/>
              <a:ext cx="1555630" cy="785004"/>
              <a:chOff x="1009291" y="2743200"/>
              <a:chExt cx="1647645" cy="84538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4AE13CB-A04F-7F25-5E0E-FEEB846A5EC2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21794A-1551-E467-0F24-A39A8A40E15B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6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 </a:t>
                </a:r>
                <a:r>
                  <a:rPr lang="en-US" altLang="ko-KR" sz="1600"/>
                  <a:t>public</a:t>
                </a:r>
                <a:r>
                  <a:rPr lang="ko-KR" altLang="en-US" sz="1600"/>
                  <a:t> </a:t>
                </a:r>
                <a:r>
                  <a:rPr lang="en-US" sz="1600"/>
                  <a:t>IP create 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BFFC2C-77D2-AC04-75C8-1C4B7D1EB613}"/>
                </a:ext>
              </a:extLst>
            </p:cNvPr>
            <p:cNvGrpSpPr/>
            <p:nvPr/>
          </p:nvGrpSpPr>
          <p:grpSpPr>
            <a:xfrm>
              <a:off x="4864579" y="2600377"/>
              <a:ext cx="1283897" cy="785004"/>
              <a:chOff x="1009291" y="2743200"/>
              <a:chExt cx="1647645" cy="84538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92E799D-CE11-8CB9-31C5-8ECE6F0FCB70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B6CAE-96D4-5450-33F5-ECD1F5DE9F77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64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  Disk</a:t>
                </a:r>
                <a:r>
                  <a:rPr lang="ko-KR" altLang="en-US" sz="1600"/>
                  <a:t> </a:t>
                </a:r>
                <a:r>
                  <a:rPr lang="en-US" altLang="ko-KR" sz="1600"/>
                  <a:t>create</a:t>
                </a:r>
                <a:endParaRPr lang="en-US" sz="1600"/>
              </a:p>
            </p:txBody>
          </p:sp>
        </p:grp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111C6F2-1B55-6925-08B0-B6B7BE70040E}"/>
                </a:ext>
              </a:extLst>
            </p:cNvPr>
            <p:cNvSpPr/>
            <p:nvPr/>
          </p:nvSpPr>
          <p:spPr>
            <a:xfrm>
              <a:off x="2490879" y="2866505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DA92F60-0B59-C785-9780-4A185253A365}"/>
                </a:ext>
              </a:extLst>
            </p:cNvPr>
            <p:cNvSpPr/>
            <p:nvPr/>
          </p:nvSpPr>
          <p:spPr>
            <a:xfrm>
              <a:off x="4520243" y="2856336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8B1255C-5C79-27BF-B63E-208F17839629}"/>
                </a:ext>
              </a:extLst>
            </p:cNvPr>
            <p:cNvSpPr/>
            <p:nvPr/>
          </p:nvSpPr>
          <p:spPr>
            <a:xfrm>
              <a:off x="6261698" y="2900584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0DCDBEB-6FDE-4FBE-5290-945C5D6A1981}"/>
                </a:ext>
              </a:extLst>
            </p:cNvPr>
            <p:cNvGrpSpPr/>
            <p:nvPr/>
          </p:nvGrpSpPr>
          <p:grpSpPr>
            <a:xfrm>
              <a:off x="1265208" y="3724481"/>
              <a:ext cx="7855787" cy="792877"/>
              <a:chOff x="1265208" y="3613043"/>
              <a:chExt cx="7855787" cy="79287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7DB5BD8-7DF1-5558-D658-E198A3EAAEF3}"/>
                  </a:ext>
                </a:extLst>
              </p:cNvPr>
              <p:cNvGrpSpPr/>
              <p:nvPr/>
            </p:nvGrpSpPr>
            <p:grpSpPr>
              <a:xfrm>
                <a:off x="1604513" y="3613043"/>
                <a:ext cx="3364301" cy="785004"/>
                <a:chOff x="1009291" y="2743200"/>
                <a:chExt cx="1647645" cy="845389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1442E85-8614-38B6-25F6-76D8E7F86FDD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BC8AA8-5CE5-7FF9-87D5-0948869430F5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33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Connect public IP to VM with static NAT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6877A7D-3963-2B45-B7E3-677AB28D87D9}"/>
                  </a:ext>
                </a:extLst>
              </p:cNvPr>
              <p:cNvGrpSpPr/>
              <p:nvPr/>
            </p:nvGrpSpPr>
            <p:grpSpPr>
              <a:xfrm>
                <a:off x="5460521" y="3620916"/>
                <a:ext cx="3660474" cy="785004"/>
                <a:chOff x="1009291" y="2743200"/>
                <a:chExt cx="1647645" cy="845389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E61ABC9-D571-8067-2548-61EBE823BE96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49063BC-6C9A-C74B-D7E7-C624E79DB531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364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/>
                    <a:t>Open port to be used in external firewall</a:t>
                  </a:r>
                  <a:endParaRPr lang="en-US" sz="1600"/>
                </a:p>
              </p:txBody>
            </p: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FE8BEF1A-329A-140F-4B72-FE304F83B78A}"/>
                  </a:ext>
                </a:extLst>
              </p:cNvPr>
              <p:cNvSpPr/>
              <p:nvPr/>
            </p:nvSpPr>
            <p:spPr>
              <a:xfrm>
                <a:off x="1265208" y="3894107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E676F5E8-52BA-F8C7-F3D3-A87D6B28F094}"/>
                  </a:ext>
                </a:extLst>
              </p:cNvPr>
              <p:cNvSpPr/>
              <p:nvPr/>
            </p:nvSpPr>
            <p:spPr>
              <a:xfrm>
                <a:off x="5084912" y="3905240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A7E5A1-8989-EF72-3400-B9AA287327C0}"/>
                </a:ext>
              </a:extLst>
            </p:cNvPr>
            <p:cNvGrpSpPr/>
            <p:nvPr/>
          </p:nvGrpSpPr>
          <p:grpSpPr>
            <a:xfrm>
              <a:off x="1265208" y="4895003"/>
              <a:ext cx="3324047" cy="785004"/>
              <a:chOff x="1265207" y="4580901"/>
              <a:chExt cx="3324047" cy="78500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59C77FF-CD11-AAEC-3570-D781F2576466}"/>
                  </a:ext>
                </a:extLst>
              </p:cNvPr>
              <p:cNvGrpSpPr/>
              <p:nvPr/>
            </p:nvGrpSpPr>
            <p:grpSpPr>
              <a:xfrm>
                <a:off x="1625720" y="4580901"/>
                <a:ext cx="2963534" cy="785004"/>
                <a:chOff x="1009291" y="2743200"/>
                <a:chExt cx="1647645" cy="845389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9FD6FA98-FD4A-C6DF-2C27-6A82484248B0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924909C-D7A4-2B5F-5E2A-20718B1B454D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364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/>
                    <a:t>Run a streaming server in a VM</a:t>
                  </a:r>
                </a:p>
              </p:txBody>
            </p:sp>
          </p:grp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937FD18F-5CE6-432A-1E1A-8242241FDE2F}"/>
                  </a:ext>
                </a:extLst>
              </p:cNvPr>
              <p:cNvSpPr/>
              <p:nvPr/>
            </p:nvSpPr>
            <p:spPr>
              <a:xfrm>
                <a:off x="1265207" y="4822506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233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06FF-D236-2A67-7749-3564D331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1. KT Cloud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60AD-9E1F-9FF6-FD00-4871519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Sequence of calling the Server deletion API</a:t>
            </a:r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2361B7-FA08-82E5-251A-7B6F4C742958}"/>
              </a:ext>
            </a:extLst>
          </p:cNvPr>
          <p:cNvGrpSpPr/>
          <p:nvPr/>
        </p:nvGrpSpPr>
        <p:grpSpPr>
          <a:xfrm>
            <a:off x="1173480" y="2765075"/>
            <a:ext cx="6734880" cy="1914776"/>
            <a:chOff x="1173480" y="2765075"/>
            <a:chExt cx="6734880" cy="1914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63A3E7-35A0-39C4-28CE-68F9E77ED85E}"/>
                </a:ext>
              </a:extLst>
            </p:cNvPr>
            <p:cNvGrpSpPr/>
            <p:nvPr/>
          </p:nvGrpSpPr>
          <p:grpSpPr>
            <a:xfrm>
              <a:off x="1173480" y="2765075"/>
              <a:ext cx="2906910" cy="785004"/>
              <a:chOff x="1009291" y="2743200"/>
              <a:chExt cx="1647645" cy="84538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60C88CB-B1F5-8D1F-A982-1A7803D69EFC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9B805-4160-3F53-9B84-5076D0444EBC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6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Close ports in external firewall</a:t>
                </a:r>
                <a:endParaRPr lang="en-US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ADFDA6-B34E-EC5A-C204-B4D767570269}"/>
                </a:ext>
              </a:extLst>
            </p:cNvPr>
            <p:cNvGrpSpPr/>
            <p:nvPr/>
          </p:nvGrpSpPr>
          <p:grpSpPr>
            <a:xfrm>
              <a:off x="4510274" y="2765075"/>
              <a:ext cx="1679274" cy="785004"/>
              <a:chOff x="1009291" y="2743200"/>
              <a:chExt cx="1647645" cy="84538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4AE13CB-A04F-7F25-5E0E-FEEB846A5EC2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21794A-1551-E467-0F24-A39A8A40E15B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6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Disable Static NAT 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BFFC2C-77D2-AC04-75C8-1C4B7D1EB613}"/>
                </a:ext>
              </a:extLst>
            </p:cNvPr>
            <p:cNvGrpSpPr/>
            <p:nvPr/>
          </p:nvGrpSpPr>
          <p:grpSpPr>
            <a:xfrm>
              <a:off x="6624463" y="2786153"/>
              <a:ext cx="1283897" cy="785004"/>
              <a:chOff x="1009291" y="2743200"/>
              <a:chExt cx="1647645" cy="84538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92E799D-CE11-8CB9-31C5-8ECE6F0FCB70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B6CAE-96D4-5450-33F5-ECD1F5DE9F77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  IP delete</a:t>
                </a:r>
                <a:endParaRPr lang="en-US"/>
              </a:p>
            </p:txBody>
          </p:sp>
        </p:grp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111C6F2-1B55-6925-08B0-B6B7BE70040E}"/>
                </a:ext>
              </a:extLst>
            </p:cNvPr>
            <p:cNvSpPr/>
            <p:nvPr/>
          </p:nvSpPr>
          <p:spPr>
            <a:xfrm>
              <a:off x="4160184" y="3042111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DA92F60-0B59-C785-9780-4A185253A365}"/>
                </a:ext>
              </a:extLst>
            </p:cNvPr>
            <p:cNvSpPr/>
            <p:nvPr/>
          </p:nvSpPr>
          <p:spPr>
            <a:xfrm>
              <a:off x="6280127" y="3042112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39335C-46DE-3371-3B03-7F167DDF1844}"/>
                </a:ext>
              </a:extLst>
            </p:cNvPr>
            <p:cNvGrpSpPr/>
            <p:nvPr/>
          </p:nvGrpSpPr>
          <p:grpSpPr>
            <a:xfrm>
              <a:off x="1173480" y="3866828"/>
              <a:ext cx="3895065" cy="813023"/>
              <a:chOff x="4463905" y="3559364"/>
              <a:chExt cx="3895065" cy="81302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7DB5BD8-7DF1-5558-D658-E198A3EAAEF3}"/>
                  </a:ext>
                </a:extLst>
              </p:cNvPr>
              <p:cNvGrpSpPr/>
              <p:nvPr/>
            </p:nvGrpSpPr>
            <p:grpSpPr>
              <a:xfrm>
                <a:off x="4861058" y="3559364"/>
                <a:ext cx="1494287" cy="785004"/>
                <a:chOff x="1009291" y="2743200"/>
                <a:chExt cx="1647645" cy="845389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1442E85-8614-38B6-25F6-76D8E7F86FDD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BC8AA8-5CE5-7FF9-87D5-0948869430F5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397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Disk delete</a:t>
                  </a:r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6877A7D-3963-2B45-B7E3-677AB28D87D9}"/>
                  </a:ext>
                </a:extLst>
              </p:cNvPr>
              <p:cNvGrpSpPr/>
              <p:nvPr/>
            </p:nvGrpSpPr>
            <p:grpSpPr>
              <a:xfrm>
                <a:off x="6864683" y="3587383"/>
                <a:ext cx="1494287" cy="785004"/>
                <a:chOff x="1009291" y="2743200"/>
                <a:chExt cx="1647645" cy="845389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E61ABC9-D571-8067-2548-61EBE823BE96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49063BC-6C9A-C74B-D7E7-C624E79DB531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397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   VM</a:t>
                  </a:r>
                  <a:r>
                    <a:rPr lang="ko-KR" altLang="en-US"/>
                    <a:t> </a:t>
                  </a:r>
                  <a:r>
                    <a:rPr lang="en-US" altLang="ko-KR"/>
                    <a:t>delete</a:t>
                  </a:r>
                  <a:r>
                    <a:rPr lang="ko-KR" altLang="en-US"/>
                    <a:t> </a:t>
                  </a:r>
                  <a:endParaRPr lang="en-US"/>
                </a:p>
              </p:txBody>
            </p: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FE8BEF1A-329A-140F-4B72-FE304F83B78A}"/>
                  </a:ext>
                </a:extLst>
              </p:cNvPr>
              <p:cNvSpPr/>
              <p:nvPr/>
            </p:nvSpPr>
            <p:spPr>
              <a:xfrm>
                <a:off x="4463905" y="3838869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E676F5E8-52BA-F8C7-F3D3-A87D6B28F094}"/>
                  </a:ext>
                </a:extLst>
              </p:cNvPr>
              <p:cNvSpPr/>
              <p:nvPr/>
            </p:nvSpPr>
            <p:spPr>
              <a:xfrm>
                <a:off x="6484261" y="3838870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31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5E91-9C9A-237C-3C30-054BABE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1. KT Cloud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AE1B-9D6A-EE53-4565-3020E5CF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Period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months</a:t>
            </a:r>
          </a:p>
          <a:p>
            <a:pPr lvl="1"/>
            <a:endParaRPr lang="en-US" altLang="ko-KR"/>
          </a:p>
          <a:p>
            <a:r>
              <a:rPr lang="en-US" altLang="ko-KR"/>
              <a:t>Result</a:t>
            </a:r>
          </a:p>
          <a:p>
            <a:pPr lvl="1"/>
            <a:r>
              <a:rPr lang="en-US" altLang="ko-KR"/>
              <a:t>Completed development to enable server input and release with just one function call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C9D5-958C-7A33-E37D-1B234010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2. URL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E71B-3576-A56B-CA8E-77B5A88A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Motivation</a:t>
            </a:r>
          </a:p>
          <a:p>
            <a:pPr lvl="1"/>
            <a:r>
              <a:rPr lang="en-US" altLang="ko-KR"/>
              <a:t>undisclosed video leakage accident occurred in OTT</a:t>
            </a:r>
          </a:p>
          <a:p>
            <a:pPr lvl="1"/>
            <a:endParaRPr lang="en-US" altLang="ko-KR"/>
          </a:p>
          <a:p>
            <a:r>
              <a:rPr lang="en-US" altLang="ko-KR"/>
              <a:t>My goal</a:t>
            </a:r>
          </a:p>
          <a:p>
            <a:pPr lvl="1"/>
            <a:r>
              <a:rPr lang="en-US" altLang="ko-KR"/>
              <a:t>Development of SDK that can encrypt URL to prevent video leakage accidents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Language</a:t>
            </a:r>
          </a:p>
          <a:p>
            <a:pPr lvl="1"/>
            <a:r>
              <a:rPr lang="en-US" altLang="ko-KR"/>
              <a:t>JAVA</a:t>
            </a:r>
          </a:p>
          <a:p>
            <a:pPr lvl="1"/>
            <a:endParaRPr lang="en-US" altLang="ko-KR"/>
          </a:p>
          <a:p>
            <a:r>
              <a:rPr lang="en-US" altLang="ko-KR"/>
              <a:t>Period</a:t>
            </a:r>
          </a:p>
          <a:p>
            <a:pPr lvl="1"/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month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95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C9D5-958C-7A33-E37D-1B234010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2. URL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E71B-3576-A56B-CA8E-77B5A88A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Encryption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Create a json with the part of the URL to encrypt and the required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Get SHA256 hash value of private key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Encrypt Json string and secret key hash value with AES256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Base64 encode the encrypted value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Result</a:t>
            </a:r>
          </a:p>
          <a:p>
            <a:pPr lvl="1"/>
            <a:r>
              <a:rPr lang="en-US"/>
              <a:t>Prevention of video leak accidents through URL encryption</a:t>
            </a:r>
          </a:p>
        </p:txBody>
      </p:sp>
    </p:spTree>
    <p:extLst>
      <p:ext uri="{BB962C8B-B14F-4D97-AF65-F5344CB8AC3E}">
        <p14:creationId xmlns:p14="http://schemas.microsoft.com/office/powerpoint/2010/main" val="138285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552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Work Experience</vt:lpstr>
      <vt:lpstr>Previous Company</vt:lpstr>
      <vt:lpstr>Project</vt:lpstr>
      <vt:lpstr>1. KT Cloud API </vt:lpstr>
      <vt:lpstr>1. KT Cloud API </vt:lpstr>
      <vt:lpstr>1. KT Cloud API </vt:lpstr>
      <vt:lpstr>1. KT Cloud API </vt:lpstr>
      <vt:lpstr>2. URL encryption</vt:lpstr>
      <vt:lpstr>2. URL encryption</vt:lpstr>
      <vt:lpstr>3. Automation</vt:lpstr>
      <vt:lpstr>3. Automation</vt:lpstr>
      <vt:lpstr>4. Streaming server monitoring</vt:lpstr>
      <vt:lpstr>4. Streaming server monitoring</vt:lpstr>
      <vt:lpstr>5. Live Streaming Prior investigation</vt:lpstr>
      <vt:lpstr>5. Live Streaming Prior investigation</vt:lpstr>
      <vt:lpstr>6. HLS(streaming) server stress test</vt:lpstr>
      <vt:lpstr>6. HLS(streaming) server stress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경력 사항</dc:title>
  <dc:creator>young hwa</dc:creator>
  <cp:lastModifiedBy>young hwa</cp:lastModifiedBy>
  <cp:revision>15</cp:revision>
  <dcterms:created xsi:type="dcterms:W3CDTF">2023-03-13T07:40:16Z</dcterms:created>
  <dcterms:modified xsi:type="dcterms:W3CDTF">2023-03-22T14:23:21Z</dcterms:modified>
</cp:coreProperties>
</file>