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57" r:id="rId5"/>
    <p:sldId id="263" r:id="rId6"/>
    <p:sldId id="266" r:id="rId7"/>
    <p:sldId id="270" r:id="rId8"/>
    <p:sldId id="258" r:id="rId9"/>
    <p:sldId id="265" r:id="rId10"/>
    <p:sldId id="261" r:id="rId11"/>
    <p:sldId id="268" r:id="rId12"/>
    <p:sldId id="260" r:id="rId13"/>
    <p:sldId id="264" r:id="rId14"/>
    <p:sldId id="262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8F83-E3AF-5584-802A-E3B1CFF7D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E3748-6573-883F-222F-4887A6F2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7A0F-EF6A-8872-AB0A-DDE66969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93B7C-7FE8-E894-2A60-CE3417CC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3E08A-C9F6-B8F9-E1F6-F123674A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2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95BE-D28A-775E-6925-F93485D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8E247-24C0-C172-D2BC-8B724F8B9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81A9-9D4E-E6E5-E124-1BF459CD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C21E-FF0C-0DED-DA55-F22015AF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489B-C2CE-CCFC-BADF-E929D6FC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7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48509-ED46-2294-54E2-E95E880FF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85F5D-D4A7-3362-8E3F-92A89F55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484E-8168-C041-49D5-1367DCF13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42A8-5880-6A89-3391-CD61DD76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C5B8-2296-A1A6-7102-E9717529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4DA8-66A2-F21A-4EE7-1F5A931C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EF1B-E26B-83C3-CBD5-7A9FCEFC2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F904-FA82-899A-6170-C5FB4AB6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50F0-02AA-B3BB-57BB-C7BCB891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EB5F3-FF0A-A37D-6B17-BB0D3A64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1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4B6A-D078-FCF4-113D-848E8108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5D94-DE82-D578-01D2-B8767C4A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5B67-F4F4-C3EC-8927-F07C95BA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57E9-3CFB-9B43-5995-3B961AC1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750E-87AA-8218-AFA5-97DC0D35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0F4B-D384-5340-621A-9FB2830A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C388-E517-143C-49C9-46FE131B3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811E3-7DE6-4786-AD04-8EFEA7A3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BE21-8DA4-D053-4C40-DA0E4843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6001F-0F49-EB45-8901-3817E446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15632-87F9-94C2-1BD3-9053B0CD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9BF1-DBFD-964D-8942-35D1D903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B5A54-9754-3D3D-70C8-20B6EB78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DC470-2623-1FE0-92A4-766733633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9572B-0D46-610E-3D51-396C95D85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5D78E-F808-7E96-7E9B-71D0BF461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0DE13-9EF1-74FD-7190-1E043FEC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09CAB-731D-6FC5-EA55-EA2BCA83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0C9E6-E435-4BF4-8C2E-290434A6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79F-A5C7-C168-BC00-A5402172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380F7-6FB7-B363-6C9D-F95C0EF5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EE334-A822-FCF2-DE52-83F3ACE9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ADD28-9194-45DA-B2D5-27E2CCC4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71AE4-C917-CAF7-3FA6-1595A93A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99B0C-809F-1457-363F-20872774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CCE4-599A-3975-DDFD-DCA7DFA9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7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F0E5-2EFC-A2CA-FCD9-83374D42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36B5-5CE5-08B3-2471-B75EF18F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12238-CEBB-F342-E108-C50051BBC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BEA36-E307-07AF-4A28-26D2D388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46797-04E0-7D13-A5F5-1E39ADF7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ACB59-C158-9294-17C0-2F317C3F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7FC8-004C-31A1-D975-9224FD8E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D4363-0CDA-945F-D709-69B74065D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FB0AB-7C32-DE9E-1853-550BBBF8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40E02-0DC1-B4EF-8624-F36E7A28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EAB80-53A1-F3C4-0EA5-1CFD54B0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4B2FD-3A04-C721-9C2E-98A81F01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34FC1-C1BA-B370-75C0-24CCAF41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87A5-6188-ED58-A621-E7C1573C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284E-7944-AAD4-1C99-C046B99A7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EBE6-38E5-4059-A59E-54BF73527782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5255-EDA1-4636-873D-5AB785786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C529-F907-53E4-9A4A-FE941FD8D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1EEB3-E99D-4F07-86F5-057E598DE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0E59-F78B-51BD-7EA1-453B6D47C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/>
              <a:t>경력 사항</a:t>
            </a:r>
            <a:endParaRPr lang="en-US" sz="8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1002F-6EB5-3FE3-3F20-FB806DAB8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8480"/>
            <a:ext cx="9144000" cy="909320"/>
          </a:xfrm>
        </p:spPr>
        <p:txBody>
          <a:bodyPr>
            <a:normAutofit/>
          </a:bodyPr>
          <a:lstStyle/>
          <a:p>
            <a:r>
              <a:rPr lang="ko-KR" altLang="en-US" sz="2800"/>
              <a:t>프로젝트 수행 이력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5984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B9C6-69B5-1F16-C4AD-430FF7BB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3. Samsung TV Plus(OTT) </a:t>
            </a:r>
            <a:r>
              <a:rPr lang="ko-KR" altLang="en-US" sz="3600"/>
              <a:t>편성 시간표 변환 자동화  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DA95-70F0-158F-0058-376C943A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배경</a:t>
            </a:r>
            <a:endParaRPr lang="en-US" altLang="ko-KR"/>
          </a:p>
          <a:p>
            <a:pPr lvl="1"/>
            <a:r>
              <a:rPr lang="ko-KR" altLang="en-US"/>
              <a:t>매달 사람이 수작업으로 </a:t>
            </a:r>
            <a:r>
              <a:rPr lang="en-US" altLang="ko-KR"/>
              <a:t>Samsung TV Plus </a:t>
            </a:r>
            <a:r>
              <a:rPr lang="ko-KR" altLang="en-US"/>
              <a:t>의 편성 시간표를 엑셀에서 </a:t>
            </a:r>
            <a:r>
              <a:rPr lang="en-US" altLang="ko-KR"/>
              <a:t>JSON </a:t>
            </a:r>
            <a:r>
              <a:rPr lang="ko-KR" altLang="en-US"/>
              <a:t>형식으로 변환 해왔음</a:t>
            </a:r>
            <a:endParaRPr lang="en-US" altLang="ko-KR"/>
          </a:p>
          <a:p>
            <a:pPr lvl="1"/>
            <a:r>
              <a:rPr lang="ko-KR" altLang="en-US"/>
              <a:t>문제는 변환 작업 시간이 </a:t>
            </a:r>
            <a:r>
              <a:rPr lang="en-US" altLang="ko-KR"/>
              <a:t>2</a:t>
            </a:r>
            <a:r>
              <a:rPr lang="ko-KR" altLang="en-US"/>
              <a:t>주일 이상 소요되며 휴면 에러 발생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나의 역할</a:t>
            </a:r>
            <a:endParaRPr lang="en-US" altLang="ko-KR"/>
          </a:p>
          <a:p>
            <a:pPr lvl="1"/>
            <a:r>
              <a:rPr lang="ko-KR" altLang="en-US"/>
              <a:t>편성 시간표 변환을 자동화하여 작업 시간 단축 및 휴먼 에러 제거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기간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개월</a:t>
            </a:r>
            <a:endParaRPr lang="en-US" altLang="ko-KR"/>
          </a:p>
          <a:p>
            <a:pPr lvl="1"/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0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B9C6-69B5-1F16-C4AD-430FF7BB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3. Samsung TV Plus(OTT) </a:t>
            </a:r>
            <a:r>
              <a:rPr lang="ko-KR" altLang="en-US" sz="3600"/>
              <a:t>편성 시간표 변환 자동화 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DA95-70F0-158F-0058-376C943A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 사용 언어</a:t>
            </a:r>
            <a:endParaRPr lang="en-US" altLang="ko-KR"/>
          </a:p>
          <a:p>
            <a:pPr lvl="1"/>
            <a:r>
              <a:rPr lang="en-US" altLang="ko-KR"/>
              <a:t>JS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성과</a:t>
            </a:r>
            <a:endParaRPr lang="en-US" altLang="ko-KR"/>
          </a:p>
          <a:p>
            <a:pPr lvl="1"/>
            <a:r>
              <a:rPr lang="ko-KR" altLang="en-US"/>
              <a:t>기존에 </a:t>
            </a:r>
            <a:r>
              <a:rPr lang="en-US" altLang="ko-KR"/>
              <a:t>2</a:t>
            </a:r>
            <a:r>
              <a:rPr lang="ko-KR" altLang="en-US"/>
              <a:t>주일 이상 걸리던 작업을 </a:t>
            </a:r>
            <a:r>
              <a:rPr lang="en-US" altLang="ko-KR"/>
              <a:t>5</a:t>
            </a:r>
            <a:r>
              <a:rPr lang="ko-KR" altLang="en-US"/>
              <a:t>분 이내로 단축</a:t>
            </a:r>
            <a:endParaRPr lang="en-US" altLang="ko-KR"/>
          </a:p>
          <a:p>
            <a:pPr lvl="1"/>
            <a:r>
              <a:rPr lang="ko-KR" altLang="en-US"/>
              <a:t>휴먼 에러 제거</a:t>
            </a:r>
            <a:endParaRPr lang="en-US" altLang="ko-KR"/>
          </a:p>
          <a:p>
            <a:pPr lvl="1"/>
            <a:r>
              <a:rPr lang="ko-KR" altLang="en-US"/>
              <a:t>편성 시간표 오류 검출</a:t>
            </a:r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1531-7EE2-4FF0-01FA-111462BF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4. Samsung TV Plus(OTT)</a:t>
            </a:r>
            <a:r>
              <a:rPr lang="ko-KR" altLang="en-US"/>
              <a:t> 모니터링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28FE-3E6C-2F20-5C73-2366458C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배경</a:t>
            </a:r>
            <a:endParaRPr lang="en-US" altLang="ko-KR"/>
          </a:p>
          <a:p>
            <a:pPr lvl="1"/>
            <a:r>
              <a:rPr lang="en-US" altLang="ko-KR"/>
              <a:t>Samsung TV Plus </a:t>
            </a:r>
            <a:r>
              <a:rPr lang="ko-KR" altLang="en-US"/>
              <a:t>를 서비스 하는</a:t>
            </a:r>
            <a:r>
              <a:rPr lang="en-US" altLang="ko-KR"/>
              <a:t> </a:t>
            </a:r>
            <a:r>
              <a:rPr lang="ko-KR" altLang="en-US"/>
              <a:t>스트리밍 서버가 편성 시간표와 다르게 동작하는 버그 발생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나의 목표</a:t>
            </a:r>
            <a:endParaRPr lang="en-US" altLang="ko-KR"/>
          </a:p>
          <a:p>
            <a:pPr lvl="1"/>
            <a:r>
              <a:rPr lang="ko-KR" altLang="en-US"/>
              <a:t>스트리밍 서버의 로그를 분석하여 편성 시간표에 맞게 잘 동작하고 있는지 모니터링 하는 프로그램 개발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사용언어</a:t>
            </a:r>
            <a:endParaRPr lang="en-US" altLang="ko-KR"/>
          </a:p>
          <a:p>
            <a:pPr lvl="1"/>
            <a:r>
              <a:rPr lang="en-US" altLang="ko-KR"/>
              <a:t>JS</a:t>
            </a:r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1531-7EE2-4FF0-01FA-111462BF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4. Samsung TV Plus(OTT)</a:t>
            </a:r>
            <a:r>
              <a:rPr lang="ko-KR" altLang="en-US"/>
              <a:t> 모니터링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128FE-3E6C-2F20-5C73-2366458C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기간</a:t>
            </a:r>
            <a:endParaRPr lang="en-US" altLang="ko-KR"/>
          </a:p>
          <a:p>
            <a:pPr lvl="1"/>
            <a:r>
              <a:rPr lang="en-US" altLang="ko-KR"/>
              <a:t>3</a:t>
            </a:r>
            <a:r>
              <a:rPr lang="ko-KR" altLang="en-US"/>
              <a:t>개월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구현 </a:t>
            </a:r>
            <a:endParaRPr lang="en-US" altLang="ko-KR"/>
          </a:p>
          <a:p>
            <a:pPr lvl="1"/>
            <a:r>
              <a:rPr lang="en-US" altLang="ko-KR"/>
              <a:t>30</a:t>
            </a:r>
            <a:r>
              <a:rPr lang="ko-KR" altLang="en-US"/>
              <a:t>초 단위로 스트리밍 서버의 로그를 분석하여 편성 시간표와 다를 경우 서비스 장애 대응팀에게 알림 발생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성과</a:t>
            </a:r>
            <a:endParaRPr lang="en-US" altLang="ko-KR"/>
          </a:p>
          <a:p>
            <a:pPr lvl="1"/>
            <a:r>
              <a:rPr lang="ko-KR" altLang="en-US"/>
              <a:t>스트리밍 서버가 스트리밍 하고 있는 </a:t>
            </a:r>
            <a:r>
              <a:rPr lang="en-US" altLang="ko-KR"/>
              <a:t>content</a:t>
            </a:r>
            <a:r>
              <a:rPr lang="ko-KR" altLang="en-US"/>
              <a:t>가 편성 시간표와 다를 경우 빠르게 대응 할 수 있게 되었다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051-8431-F1EB-F32C-671B0809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5. Live Streaming </a:t>
            </a:r>
            <a:r>
              <a:rPr lang="ko-KR" altLang="en-US"/>
              <a:t>선행 조사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2248-1D6E-DCF4-BC48-EED2FB72E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 목표</a:t>
            </a:r>
            <a:endParaRPr lang="en-US" altLang="ko-KR"/>
          </a:p>
          <a:p>
            <a:pPr lvl="1"/>
            <a:r>
              <a:rPr lang="en-US" altLang="ko-KR"/>
              <a:t>Live</a:t>
            </a:r>
            <a:r>
              <a:rPr lang="ko-KR" altLang="en-US"/>
              <a:t> </a:t>
            </a:r>
            <a:r>
              <a:rPr lang="en-US" altLang="ko-KR"/>
              <a:t>streaming </a:t>
            </a:r>
            <a:r>
              <a:rPr lang="ko-KR" altLang="en-US"/>
              <a:t>신규 서비스 개발을 위한 선행 조사 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나의 역할</a:t>
            </a:r>
            <a:endParaRPr lang="en-US" altLang="ko-KR"/>
          </a:p>
          <a:p>
            <a:pPr lvl="1"/>
            <a:r>
              <a:rPr lang="en-US" altLang="ko-KR"/>
              <a:t>Live streaming </a:t>
            </a:r>
            <a:r>
              <a:rPr lang="ko-KR" altLang="en-US"/>
              <a:t>에 최적화된 </a:t>
            </a:r>
            <a:r>
              <a:rPr lang="en-US" altLang="ko-KR"/>
              <a:t>webRTC protocol</a:t>
            </a:r>
            <a:r>
              <a:rPr lang="ko-KR" altLang="en-US"/>
              <a:t> 조사</a:t>
            </a:r>
            <a:endParaRPr lang="en-US" altLang="ko-KR"/>
          </a:p>
          <a:p>
            <a:pPr lvl="1"/>
            <a:r>
              <a:rPr lang="en-US" altLang="ko-KR"/>
              <a:t>webRTC </a:t>
            </a:r>
            <a:r>
              <a:rPr lang="ko-KR" altLang="en-US"/>
              <a:t>오픈소스로 </a:t>
            </a:r>
            <a:r>
              <a:rPr lang="en-US" altLang="ko-KR"/>
              <a:t>live</a:t>
            </a:r>
            <a:r>
              <a:rPr lang="ko-KR" altLang="en-US"/>
              <a:t> </a:t>
            </a:r>
            <a:r>
              <a:rPr lang="en-US" altLang="ko-KR"/>
              <a:t>streaming</a:t>
            </a:r>
            <a:r>
              <a:rPr lang="ko-KR" altLang="en-US"/>
              <a:t> 서버 개발 및 성능 테스트</a:t>
            </a:r>
            <a:endParaRPr lang="en-US" altLang="ko-KR"/>
          </a:p>
          <a:p>
            <a:pPr lvl="1"/>
            <a:r>
              <a:rPr lang="en-US" altLang="ko-KR"/>
              <a:t>Live Streaming </a:t>
            </a:r>
            <a:r>
              <a:rPr lang="ko-KR" altLang="en-US"/>
              <a:t>서버로 </a:t>
            </a:r>
            <a:r>
              <a:rPr lang="en-US" altLang="ko-KR"/>
              <a:t>CDN </a:t>
            </a:r>
            <a:r>
              <a:rPr lang="ko-KR" altLang="en-US"/>
              <a:t>구성 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사용 언어</a:t>
            </a:r>
            <a:endParaRPr lang="en-US" altLang="ko-KR"/>
          </a:p>
          <a:p>
            <a:pPr lvl="1"/>
            <a:r>
              <a:rPr lang="en-US" altLang="ko-KR"/>
              <a:t>C, JS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16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051-8431-F1EB-F32C-671B0809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5. Live Streaming </a:t>
            </a:r>
            <a:r>
              <a:rPr lang="ko-KR" altLang="en-US"/>
              <a:t>선행 조사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2248-1D6E-DCF4-BC48-EED2FB72E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/>
              <a:t>사용한 오픈 소스</a:t>
            </a:r>
            <a:endParaRPr lang="en-US" altLang="ko-KR"/>
          </a:p>
          <a:p>
            <a:pPr lvl="1"/>
            <a:r>
              <a:rPr lang="en-US" altLang="ko-KR"/>
              <a:t>Janus</a:t>
            </a:r>
          </a:p>
          <a:p>
            <a:pPr lvl="1"/>
            <a:r>
              <a:rPr lang="en-US" altLang="ko-KR"/>
              <a:t>nodeJS</a:t>
            </a:r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기간</a:t>
            </a:r>
            <a:endParaRPr lang="en-US" altLang="ko-KR"/>
          </a:p>
          <a:p>
            <a:pPr lvl="1"/>
            <a:r>
              <a:rPr lang="en-US" altLang="ko-KR"/>
              <a:t>3</a:t>
            </a:r>
            <a:r>
              <a:rPr lang="ko-KR" altLang="en-US"/>
              <a:t>개월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성과</a:t>
            </a:r>
            <a:endParaRPr lang="en-US" altLang="ko-KR"/>
          </a:p>
          <a:p>
            <a:pPr lvl="1"/>
            <a:r>
              <a:rPr lang="en-US" altLang="ko-KR"/>
              <a:t>Live Streaming</a:t>
            </a:r>
            <a:r>
              <a:rPr lang="ko-KR" altLang="en-US"/>
              <a:t> 구현 </a:t>
            </a:r>
            <a:endParaRPr lang="en-US" altLang="ko-KR"/>
          </a:p>
          <a:p>
            <a:pPr lvl="1"/>
            <a:r>
              <a:rPr lang="en-US" altLang="ko-KR"/>
              <a:t>Live Streaming </a:t>
            </a:r>
            <a:r>
              <a:rPr lang="ko-KR" altLang="en-US"/>
              <a:t>서버 성능 테스트</a:t>
            </a:r>
            <a:endParaRPr lang="en-US" altLang="ko-KR"/>
          </a:p>
          <a:p>
            <a:pPr lvl="1"/>
            <a:r>
              <a:rPr lang="en-US" altLang="ko-KR"/>
              <a:t>webRTC protocol</a:t>
            </a:r>
            <a:r>
              <a:rPr lang="ko-KR" altLang="en-US"/>
              <a:t>의 동작 원리 조사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한계</a:t>
            </a:r>
            <a:endParaRPr lang="en-US" altLang="ko-KR"/>
          </a:p>
          <a:p>
            <a:pPr lvl="1"/>
            <a:r>
              <a:rPr lang="en-US" altLang="ko-KR"/>
              <a:t>Live Streaming </a:t>
            </a:r>
            <a:r>
              <a:rPr lang="ko-KR" altLang="en-US"/>
              <a:t>서버들로 </a:t>
            </a:r>
            <a:r>
              <a:rPr lang="en-US" altLang="ko-KR"/>
              <a:t>CDN </a:t>
            </a:r>
            <a:r>
              <a:rPr lang="ko-KR" altLang="en-US"/>
              <a:t>구성 실패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224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E520-93D5-ABCB-07E9-45205403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6. HLS(streaming) </a:t>
            </a:r>
            <a:r>
              <a:rPr lang="ko-KR" altLang="en-US"/>
              <a:t>서버 부하 테스트 툴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B7A3-584D-776B-2971-2851227A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배경 지식 설명</a:t>
            </a:r>
            <a:endParaRPr lang="en-US" altLang="ko-KR"/>
          </a:p>
          <a:p>
            <a:pPr lvl="1"/>
            <a:r>
              <a:rPr lang="en-US" altLang="ko-KR"/>
              <a:t>HLS : HTTP-based streaming protocol </a:t>
            </a:r>
          </a:p>
          <a:p>
            <a:endParaRPr lang="en-US" altLang="ko-KR"/>
          </a:p>
          <a:p>
            <a:r>
              <a:rPr lang="ko-KR" altLang="en-US"/>
              <a:t>프로젝트 목표</a:t>
            </a:r>
            <a:endParaRPr lang="en-US" altLang="ko-KR"/>
          </a:p>
          <a:p>
            <a:pPr lvl="1"/>
            <a:r>
              <a:rPr lang="en-US" altLang="ko-KR"/>
              <a:t>HLS(streaming) </a:t>
            </a:r>
            <a:r>
              <a:rPr lang="ko-KR" altLang="en-US"/>
              <a:t>서버가 얼마나 많은 요청을 처리할 수 있는지 확인 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  </a:t>
            </a:r>
            <a:endParaRPr lang="en-US" altLang="ko-KR"/>
          </a:p>
          <a:p>
            <a:r>
              <a:rPr lang="ko-KR" altLang="en-US"/>
              <a:t>나의 역할</a:t>
            </a:r>
            <a:endParaRPr lang="en-US" altLang="ko-KR"/>
          </a:p>
          <a:p>
            <a:pPr lvl="1"/>
            <a:r>
              <a:rPr lang="en-US" altLang="ko-KR"/>
              <a:t>HLS </a:t>
            </a:r>
            <a:r>
              <a:rPr lang="ko-KR" altLang="en-US"/>
              <a:t>서버 부하 테스트</a:t>
            </a:r>
            <a:r>
              <a:rPr lang="en-US" altLang="ko-KR"/>
              <a:t>( stress test )</a:t>
            </a:r>
            <a:r>
              <a:rPr lang="ko-KR" altLang="en-US"/>
              <a:t> 툴 개발</a:t>
            </a:r>
            <a:endParaRPr lang="en-US" altLang="ko-KR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6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E520-93D5-ABCB-07E9-45205403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6. HLS(streaming) </a:t>
            </a:r>
            <a:r>
              <a:rPr lang="ko-KR" altLang="en-US"/>
              <a:t>서버 부하 테스트 툴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B7A3-584D-776B-2971-2851227A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사용언어</a:t>
            </a:r>
            <a:endParaRPr lang="en-US" altLang="ko-KR"/>
          </a:p>
          <a:p>
            <a:pPr lvl="1"/>
            <a:r>
              <a:rPr lang="en-US" altLang="ko-KR"/>
              <a:t>Python</a:t>
            </a:r>
          </a:p>
          <a:p>
            <a:pPr lvl="1"/>
            <a:endParaRPr lang="en-US" altLang="ko-KR"/>
          </a:p>
          <a:p>
            <a:r>
              <a:rPr lang="ko-KR" altLang="en-US"/>
              <a:t>기간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개월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성과</a:t>
            </a:r>
            <a:endParaRPr lang="en-US" altLang="ko-KR"/>
          </a:p>
          <a:p>
            <a:pPr lvl="1"/>
            <a:r>
              <a:rPr lang="en-US" altLang="ko-KR"/>
              <a:t>20Gbps</a:t>
            </a:r>
            <a:r>
              <a:rPr lang="ko-KR" altLang="en-US"/>
              <a:t> 부하 발생</a:t>
            </a:r>
            <a:endParaRPr lang="en-US" altLang="ko-KR"/>
          </a:p>
          <a:p>
            <a:pPr lvl="1"/>
            <a:r>
              <a:rPr lang="ko-KR" altLang="en-US"/>
              <a:t>동시접속자 </a:t>
            </a:r>
            <a:r>
              <a:rPr lang="en-US" altLang="ko-KR"/>
              <a:t>7200  </a:t>
            </a:r>
          </a:p>
          <a:p>
            <a:pPr lvl="1"/>
            <a:endParaRPr lang="en-US" altLang="ko-KR"/>
          </a:p>
          <a:p>
            <a:pPr lvl="2"/>
            <a:endParaRPr lang="en-US" altLang="ko-KR"/>
          </a:p>
          <a:p>
            <a:pPr lvl="1"/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763A-7541-BBDA-6800-E76E1683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회사 설명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89BC-80BC-0899-1BE4-52F44233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회사 </a:t>
            </a:r>
            <a:r>
              <a:rPr lang="en-US" altLang="ko-KR"/>
              <a:t>( solbox )</a:t>
            </a:r>
          </a:p>
          <a:p>
            <a:pPr lvl="1"/>
            <a:r>
              <a:rPr lang="en-US" altLang="ko-KR"/>
              <a:t>CDN </a:t>
            </a:r>
            <a:r>
              <a:rPr lang="ko-KR" altLang="en-US"/>
              <a:t>및 </a:t>
            </a:r>
            <a:r>
              <a:rPr lang="en-US" altLang="ko-KR"/>
              <a:t>Media Streaming </a:t>
            </a:r>
            <a:r>
              <a:rPr lang="ko-KR" altLang="en-US"/>
              <a:t>을 주력으로 하는 회사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나의 포지션</a:t>
            </a:r>
            <a:endParaRPr lang="en-US" altLang="ko-KR"/>
          </a:p>
          <a:p>
            <a:pPr lvl="1"/>
            <a:r>
              <a:rPr lang="ko-KR" altLang="en-US"/>
              <a:t>개발본부 미디어팀의 신입 사원으로 입사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기간</a:t>
            </a:r>
            <a:endParaRPr lang="en-US" altLang="ko-KR"/>
          </a:p>
          <a:p>
            <a:pPr lvl="1"/>
            <a:r>
              <a:rPr lang="en-US" altLang="ko-KR"/>
              <a:t>2021</a:t>
            </a:r>
            <a:r>
              <a:rPr lang="ko-KR" altLang="en-US"/>
              <a:t>년 </a:t>
            </a:r>
            <a:r>
              <a:rPr lang="en-US" altLang="ko-KR"/>
              <a:t>11</a:t>
            </a:r>
            <a:r>
              <a:rPr lang="ko-KR" altLang="en-US"/>
              <a:t>월 </a:t>
            </a:r>
            <a:r>
              <a:rPr lang="en-US" altLang="ko-KR"/>
              <a:t>~ 2023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 </a:t>
            </a:r>
            <a:r>
              <a:rPr lang="en-US" altLang="ko-KR"/>
              <a:t>( 1</a:t>
            </a:r>
            <a:r>
              <a:rPr lang="ko-KR" altLang="en-US"/>
              <a:t>년 </a:t>
            </a:r>
            <a:r>
              <a:rPr lang="en-US" altLang="ko-KR"/>
              <a:t>5</a:t>
            </a:r>
            <a:r>
              <a:rPr lang="ko-KR" altLang="en-US"/>
              <a:t>개월 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2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8CAE-A35F-7D7D-AAA0-5F9C54AF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프로젝트 목차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0EF5-80B8-00AD-2451-07C71E69D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KT Cloud API </a:t>
            </a:r>
            <a:r>
              <a:rPr lang="ko-KR" altLang="en-US"/>
              <a:t>개발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/>
              <a:t>URL </a:t>
            </a:r>
            <a:r>
              <a:rPr lang="ko-KR" altLang="en-US"/>
              <a:t>암호화 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Samsung TV Plus(OTT) </a:t>
            </a:r>
            <a:r>
              <a:rPr lang="ko-KR" altLang="en-US"/>
              <a:t>편성 시간표 변환 자동화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Samsung TV Plus(OTT)</a:t>
            </a:r>
            <a:r>
              <a:rPr lang="ko-KR" altLang="en-US"/>
              <a:t> 모니터링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Live Streaming </a:t>
            </a:r>
            <a:r>
              <a:rPr lang="ko-KR" altLang="en-US"/>
              <a:t>선행조사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HLS (streaming) </a:t>
            </a:r>
            <a:r>
              <a:rPr lang="ko-KR" altLang="en-US"/>
              <a:t>서버 부하 테스트 툴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547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5E91-9C9A-237C-3C30-054BABE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1. KT Cloud API </a:t>
            </a:r>
            <a:r>
              <a:rPr lang="ko-KR" altLang="en-US"/>
              <a:t>개발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AE1B-9D6A-EE53-4565-3020E5CF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프로젝트 목표 </a:t>
            </a:r>
            <a:endParaRPr lang="en-US" altLang="ko-KR"/>
          </a:p>
          <a:p>
            <a:pPr lvl="1"/>
            <a:r>
              <a:rPr lang="en-US" altLang="ko-KR"/>
              <a:t>KT Cloud </a:t>
            </a:r>
            <a:r>
              <a:rPr lang="ko-KR" altLang="en-US"/>
              <a:t>를 통해 </a:t>
            </a:r>
            <a:r>
              <a:rPr lang="en-US" altLang="ko-KR"/>
              <a:t>OTT </a:t>
            </a:r>
            <a:r>
              <a:rPr lang="ko-KR" altLang="en-US"/>
              <a:t>스트리밍 제공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나의 역할 </a:t>
            </a:r>
            <a:endParaRPr lang="en-US" altLang="ko-KR"/>
          </a:p>
          <a:p>
            <a:pPr lvl="1"/>
            <a:r>
              <a:rPr lang="en-US" altLang="ko-KR"/>
              <a:t>KT Cloud API </a:t>
            </a:r>
            <a:r>
              <a:rPr lang="ko-KR" altLang="en-US"/>
              <a:t>를 활용하여 서버 투입</a:t>
            </a:r>
            <a:r>
              <a:rPr lang="en-US" altLang="ko-KR"/>
              <a:t>, </a:t>
            </a:r>
            <a:r>
              <a:rPr lang="ko-KR" altLang="en-US"/>
              <a:t>해제 할 수 있는 </a:t>
            </a:r>
            <a:r>
              <a:rPr lang="en-US" altLang="ko-KR"/>
              <a:t>SDK </a:t>
            </a:r>
            <a:r>
              <a:rPr lang="ko-KR" altLang="en-US"/>
              <a:t>개발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사용 언어 </a:t>
            </a:r>
            <a:endParaRPr lang="en-US" altLang="ko-KR"/>
          </a:p>
          <a:p>
            <a:pPr lvl="1"/>
            <a:r>
              <a:rPr lang="en-US" altLang="ko-KR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83425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06FF-D236-2A67-7749-3564D331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1. KT Cloud API </a:t>
            </a:r>
            <a:r>
              <a:rPr lang="ko-KR" altLang="en-US"/>
              <a:t>개발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60AD-9E1F-9FF6-FD00-4871519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 투입 </a:t>
            </a:r>
            <a:r>
              <a:rPr lang="en-US"/>
              <a:t>API </a:t>
            </a:r>
            <a:r>
              <a:rPr lang="ko-KR" altLang="en-US"/>
              <a:t>호출 순서</a:t>
            </a:r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0C653C-374B-6B9A-04F3-E0B674EA0DEC}"/>
              </a:ext>
            </a:extLst>
          </p:cNvPr>
          <p:cNvGrpSpPr/>
          <p:nvPr/>
        </p:nvGrpSpPr>
        <p:grpSpPr>
          <a:xfrm>
            <a:off x="1265208" y="2579299"/>
            <a:ext cx="7855787" cy="3100708"/>
            <a:chOff x="1265208" y="2579299"/>
            <a:chExt cx="7855787" cy="31007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63A3E7-35A0-39C4-28CE-68F9E77ED85E}"/>
                </a:ext>
              </a:extLst>
            </p:cNvPr>
            <p:cNvGrpSpPr/>
            <p:nvPr/>
          </p:nvGrpSpPr>
          <p:grpSpPr>
            <a:xfrm>
              <a:off x="1268084" y="2579299"/>
              <a:ext cx="1052422" cy="785004"/>
              <a:chOff x="1009291" y="2743200"/>
              <a:chExt cx="1647645" cy="84538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60C88CB-B1F5-8D1F-A982-1A7803D69EFC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9B805-4160-3F53-9B84-5076D0444EBC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VM </a:t>
                </a:r>
                <a:r>
                  <a:rPr lang="ko-KR" altLang="en-US"/>
                  <a:t>생성</a:t>
                </a:r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9E9445-B754-7DD3-267F-1D81147B16C8}"/>
                </a:ext>
              </a:extLst>
            </p:cNvPr>
            <p:cNvGrpSpPr/>
            <p:nvPr/>
          </p:nvGrpSpPr>
          <p:grpSpPr>
            <a:xfrm>
              <a:off x="6634431" y="2616826"/>
              <a:ext cx="1732471" cy="785004"/>
              <a:chOff x="1009291" y="2743200"/>
              <a:chExt cx="1647645" cy="84538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1EBA16D-24F7-F4F4-DCA6-CBFFDFEC5480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5A4E41-D02A-AD76-C937-B593E73B5A61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9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VM</a:t>
                </a:r>
                <a:r>
                  <a:rPr lang="ko-KR" altLang="en-US"/>
                  <a:t>에 </a:t>
                </a:r>
                <a:r>
                  <a:rPr lang="en-US" altLang="ko-KR"/>
                  <a:t>Disk </a:t>
                </a:r>
                <a:r>
                  <a:rPr lang="ko-KR" altLang="en-US"/>
                  <a:t>연결</a:t>
                </a:r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ADFDA6-B34E-EC5A-C204-B4D767570269}"/>
                </a:ext>
              </a:extLst>
            </p:cNvPr>
            <p:cNvGrpSpPr/>
            <p:nvPr/>
          </p:nvGrpSpPr>
          <p:grpSpPr>
            <a:xfrm>
              <a:off x="2874034" y="2579299"/>
              <a:ext cx="1555630" cy="785004"/>
              <a:chOff x="1009291" y="2743200"/>
              <a:chExt cx="1647645" cy="84538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4AE13CB-A04F-7F25-5E0E-FEEB846A5EC2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21794A-1551-E467-0F24-A39A8A40E15B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9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공인 </a:t>
                </a:r>
                <a:r>
                  <a:rPr lang="en-US"/>
                  <a:t>IP </a:t>
                </a:r>
                <a:r>
                  <a:rPr lang="ko-KR" altLang="en-US"/>
                  <a:t>생성</a:t>
                </a:r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5BFFC2C-77D2-AC04-75C8-1C4B7D1EB613}"/>
                </a:ext>
              </a:extLst>
            </p:cNvPr>
            <p:cNvGrpSpPr/>
            <p:nvPr/>
          </p:nvGrpSpPr>
          <p:grpSpPr>
            <a:xfrm>
              <a:off x="4864579" y="2600377"/>
              <a:ext cx="1283897" cy="785004"/>
              <a:chOff x="1009291" y="2743200"/>
              <a:chExt cx="1647645" cy="84538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92E799D-CE11-8CB9-31C5-8ECE6F0FCB70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B6CAE-96D4-5450-33F5-ECD1F5DE9F77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9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 Disk</a:t>
                </a:r>
                <a:r>
                  <a:rPr lang="ko-KR" altLang="en-US"/>
                  <a:t> 생성</a:t>
                </a:r>
                <a:endParaRPr lang="en-US"/>
              </a:p>
            </p:txBody>
          </p:sp>
        </p:grp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111C6F2-1B55-6925-08B0-B6B7BE70040E}"/>
                </a:ext>
              </a:extLst>
            </p:cNvPr>
            <p:cNvSpPr/>
            <p:nvPr/>
          </p:nvSpPr>
          <p:spPr>
            <a:xfrm>
              <a:off x="2490879" y="2866505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DA92F60-0B59-C785-9780-4A185253A365}"/>
                </a:ext>
              </a:extLst>
            </p:cNvPr>
            <p:cNvSpPr/>
            <p:nvPr/>
          </p:nvSpPr>
          <p:spPr>
            <a:xfrm>
              <a:off x="4520243" y="2856336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48B1255C-5C79-27BF-B63E-208F17839629}"/>
                </a:ext>
              </a:extLst>
            </p:cNvPr>
            <p:cNvSpPr/>
            <p:nvPr/>
          </p:nvSpPr>
          <p:spPr>
            <a:xfrm>
              <a:off x="6261698" y="2900584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0DCDBEB-6FDE-4FBE-5290-945C5D6A1981}"/>
                </a:ext>
              </a:extLst>
            </p:cNvPr>
            <p:cNvGrpSpPr/>
            <p:nvPr/>
          </p:nvGrpSpPr>
          <p:grpSpPr>
            <a:xfrm>
              <a:off x="1265208" y="3724481"/>
              <a:ext cx="7855787" cy="870479"/>
              <a:chOff x="1265208" y="3613043"/>
              <a:chExt cx="7855787" cy="8704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7DB5BD8-7DF1-5558-D658-E198A3EAAEF3}"/>
                  </a:ext>
                </a:extLst>
              </p:cNvPr>
              <p:cNvGrpSpPr/>
              <p:nvPr/>
            </p:nvGrpSpPr>
            <p:grpSpPr>
              <a:xfrm>
                <a:off x="1604513" y="3613043"/>
                <a:ext cx="3364301" cy="785004"/>
                <a:chOff x="1009291" y="2743200"/>
                <a:chExt cx="1647645" cy="845389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1442E85-8614-38B6-25F6-76D8E7F86FDD}"/>
                    </a:ext>
                  </a:extLst>
                </p:cNvPr>
                <p:cNvSpPr/>
                <p:nvPr/>
              </p:nvSpPr>
              <p:spPr>
                <a:xfrm>
                  <a:off x="1009291" y="2743200"/>
                  <a:ext cx="1647645" cy="845389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BC8AA8-5CE5-7FF9-87D5-0948869430F5}"/>
                    </a:ext>
                  </a:extLst>
                </p:cNvPr>
                <p:cNvSpPr txBox="1"/>
                <p:nvPr/>
              </p:nvSpPr>
              <p:spPr>
                <a:xfrm>
                  <a:off x="1009291" y="2976113"/>
                  <a:ext cx="1647645" cy="397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VM</a:t>
                  </a:r>
                  <a:r>
                    <a:rPr lang="ko-KR" altLang="en-US"/>
                    <a:t>에 </a:t>
                  </a:r>
                  <a:r>
                    <a:rPr lang="en-US" altLang="ko-KR"/>
                    <a:t>stactic NAT </a:t>
                  </a:r>
                  <a:r>
                    <a:rPr lang="ko-KR" altLang="en-US"/>
                    <a:t>로 공인 </a:t>
                  </a:r>
                  <a:r>
                    <a:rPr lang="en-US" altLang="ko-KR"/>
                    <a:t>IP </a:t>
                  </a:r>
                  <a:r>
                    <a:rPr lang="ko-KR" altLang="en-US"/>
                    <a:t>연결 </a:t>
                  </a:r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6877A7D-3963-2B45-B7E3-677AB28D87D9}"/>
                  </a:ext>
                </a:extLst>
              </p:cNvPr>
              <p:cNvGrpSpPr/>
              <p:nvPr/>
            </p:nvGrpSpPr>
            <p:grpSpPr>
              <a:xfrm>
                <a:off x="5460521" y="3620915"/>
                <a:ext cx="3660474" cy="862607"/>
                <a:chOff x="1009291" y="2743200"/>
                <a:chExt cx="1647645" cy="928962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E61ABC9-D571-8067-2548-61EBE823BE96}"/>
                    </a:ext>
                  </a:extLst>
                </p:cNvPr>
                <p:cNvSpPr/>
                <p:nvPr/>
              </p:nvSpPr>
              <p:spPr>
                <a:xfrm>
                  <a:off x="1009291" y="2743200"/>
                  <a:ext cx="1647645" cy="845389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49063BC-6C9A-C74B-D7E7-C624E79DB531}"/>
                    </a:ext>
                  </a:extLst>
                </p:cNvPr>
                <p:cNvSpPr txBox="1"/>
                <p:nvPr/>
              </p:nvSpPr>
              <p:spPr>
                <a:xfrm>
                  <a:off x="1009291" y="2976113"/>
                  <a:ext cx="1647645" cy="6960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외부방화벽에서 사용할 포트 오픈 </a:t>
                  </a:r>
                  <a:endParaRPr lang="en-US"/>
                </a:p>
              </p:txBody>
            </p:sp>
          </p:grp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FE8BEF1A-329A-140F-4B72-FE304F83B78A}"/>
                  </a:ext>
                </a:extLst>
              </p:cNvPr>
              <p:cNvSpPr/>
              <p:nvPr/>
            </p:nvSpPr>
            <p:spPr>
              <a:xfrm>
                <a:off x="1265208" y="3894107"/>
                <a:ext cx="259511" cy="2174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E676F5E8-52BA-F8C7-F3D3-A87D6B28F094}"/>
                  </a:ext>
                </a:extLst>
              </p:cNvPr>
              <p:cNvSpPr/>
              <p:nvPr/>
            </p:nvSpPr>
            <p:spPr>
              <a:xfrm>
                <a:off x="5084912" y="3905240"/>
                <a:ext cx="259511" cy="2174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A7E5A1-8989-EF72-3400-B9AA287327C0}"/>
                </a:ext>
              </a:extLst>
            </p:cNvPr>
            <p:cNvGrpSpPr/>
            <p:nvPr/>
          </p:nvGrpSpPr>
          <p:grpSpPr>
            <a:xfrm>
              <a:off x="1265208" y="4895003"/>
              <a:ext cx="3324047" cy="785004"/>
              <a:chOff x="1265207" y="4580901"/>
              <a:chExt cx="3324047" cy="78500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59C77FF-CD11-AAEC-3570-D781F2576466}"/>
                  </a:ext>
                </a:extLst>
              </p:cNvPr>
              <p:cNvGrpSpPr/>
              <p:nvPr/>
            </p:nvGrpSpPr>
            <p:grpSpPr>
              <a:xfrm>
                <a:off x="1625720" y="4580901"/>
                <a:ext cx="2963534" cy="785004"/>
                <a:chOff x="1009291" y="2743200"/>
                <a:chExt cx="1647645" cy="845389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9FD6FA98-FD4A-C6DF-2C27-6A82484248B0}"/>
                    </a:ext>
                  </a:extLst>
                </p:cNvPr>
                <p:cNvSpPr/>
                <p:nvPr/>
              </p:nvSpPr>
              <p:spPr>
                <a:xfrm>
                  <a:off x="1009291" y="2743200"/>
                  <a:ext cx="1647645" cy="845389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924909C-D7A4-2B5F-5E2A-20718B1B454D}"/>
                    </a:ext>
                  </a:extLst>
                </p:cNvPr>
                <p:cNvSpPr txBox="1"/>
                <p:nvPr/>
              </p:nvSpPr>
              <p:spPr>
                <a:xfrm>
                  <a:off x="1009291" y="2976113"/>
                  <a:ext cx="1647645" cy="397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VM</a:t>
                  </a:r>
                  <a:r>
                    <a:rPr lang="ko-KR" altLang="en-US"/>
                    <a:t>에서 스트리밍 서버 실행 </a:t>
                  </a:r>
                  <a:endParaRPr lang="en-US"/>
                </a:p>
              </p:txBody>
            </p:sp>
          </p:grpSp>
          <p:sp>
            <p:nvSpPr>
              <p:cNvPr id="32" name="Arrow: Right 31">
                <a:extLst>
                  <a:ext uri="{FF2B5EF4-FFF2-40B4-BE49-F238E27FC236}">
                    <a16:creationId xmlns:a16="http://schemas.microsoft.com/office/drawing/2014/main" id="{937FD18F-5CE6-432A-1E1A-8242241FDE2F}"/>
                  </a:ext>
                </a:extLst>
              </p:cNvPr>
              <p:cNvSpPr/>
              <p:nvPr/>
            </p:nvSpPr>
            <p:spPr>
              <a:xfrm>
                <a:off x="1265207" y="4822506"/>
                <a:ext cx="259511" cy="2174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233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06FF-D236-2A67-7749-3564D331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1. KT Cloud API </a:t>
            </a:r>
            <a:r>
              <a:rPr lang="ko-KR" altLang="en-US"/>
              <a:t>개발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60AD-9E1F-9FF6-FD00-4871519FC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 투입 해제 </a:t>
            </a:r>
            <a:r>
              <a:rPr lang="en-US"/>
              <a:t>API </a:t>
            </a:r>
            <a:r>
              <a:rPr lang="ko-KR" altLang="en-US"/>
              <a:t>호출 순서</a:t>
            </a:r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E2361B7-FA08-82E5-251A-7B6F4C742958}"/>
              </a:ext>
            </a:extLst>
          </p:cNvPr>
          <p:cNvGrpSpPr/>
          <p:nvPr/>
        </p:nvGrpSpPr>
        <p:grpSpPr>
          <a:xfrm>
            <a:off x="1173480" y="2765074"/>
            <a:ext cx="6734880" cy="1914777"/>
            <a:chOff x="1173480" y="2765074"/>
            <a:chExt cx="6734880" cy="19147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63A3E7-35A0-39C4-28CE-68F9E77ED85E}"/>
                </a:ext>
              </a:extLst>
            </p:cNvPr>
            <p:cNvGrpSpPr/>
            <p:nvPr/>
          </p:nvGrpSpPr>
          <p:grpSpPr>
            <a:xfrm>
              <a:off x="1173480" y="2765075"/>
              <a:ext cx="2906910" cy="785004"/>
              <a:chOff x="1009291" y="2743200"/>
              <a:chExt cx="1647645" cy="845389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60C88CB-B1F5-8D1F-A982-1A7803D69EFC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F9B805-4160-3F53-9B84-5076D0444EBC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9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외부방화벽에서 포트 닫기</a:t>
                </a:r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ADFDA6-B34E-EC5A-C204-B4D767570269}"/>
                </a:ext>
              </a:extLst>
            </p:cNvPr>
            <p:cNvGrpSpPr/>
            <p:nvPr/>
          </p:nvGrpSpPr>
          <p:grpSpPr>
            <a:xfrm>
              <a:off x="4510274" y="2765074"/>
              <a:ext cx="1679274" cy="862607"/>
              <a:chOff x="1009291" y="2743200"/>
              <a:chExt cx="1647645" cy="92896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4AE13CB-A04F-7F25-5E0E-FEEB846A5EC2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21794A-1551-E467-0F24-A39A8A40E15B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69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Static NAT </a:t>
                </a:r>
                <a:r>
                  <a:rPr lang="ko-KR" altLang="en-US"/>
                  <a:t>해제</a:t>
                </a:r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5BFFC2C-77D2-AC04-75C8-1C4B7D1EB613}"/>
                </a:ext>
              </a:extLst>
            </p:cNvPr>
            <p:cNvGrpSpPr/>
            <p:nvPr/>
          </p:nvGrpSpPr>
          <p:grpSpPr>
            <a:xfrm>
              <a:off x="6624463" y="2786153"/>
              <a:ext cx="1283897" cy="785004"/>
              <a:chOff x="1009291" y="2743200"/>
              <a:chExt cx="1647645" cy="84538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92E799D-CE11-8CB9-31C5-8ECE6F0FCB70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EB6CAE-96D4-5450-33F5-ECD1F5DE9F77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9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  IP </a:t>
                </a:r>
                <a:r>
                  <a:rPr lang="ko-KR" altLang="en-US"/>
                  <a:t>삭제</a:t>
                </a:r>
                <a:endParaRPr lang="en-US"/>
              </a:p>
            </p:txBody>
          </p:sp>
        </p:grp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5111C6F2-1B55-6925-08B0-B6B7BE70040E}"/>
                </a:ext>
              </a:extLst>
            </p:cNvPr>
            <p:cNvSpPr/>
            <p:nvPr/>
          </p:nvSpPr>
          <p:spPr>
            <a:xfrm>
              <a:off x="4160184" y="3042111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DA92F60-0B59-C785-9780-4A185253A365}"/>
                </a:ext>
              </a:extLst>
            </p:cNvPr>
            <p:cNvSpPr/>
            <p:nvPr/>
          </p:nvSpPr>
          <p:spPr>
            <a:xfrm>
              <a:off x="6280127" y="3042112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439335C-46DE-3371-3B03-7F167DDF1844}"/>
                </a:ext>
              </a:extLst>
            </p:cNvPr>
            <p:cNvGrpSpPr/>
            <p:nvPr/>
          </p:nvGrpSpPr>
          <p:grpSpPr>
            <a:xfrm>
              <a:off x="1173480" y="3866828"/>
              <a:ext cx="3895065" cy="813023"/>
              <a:chOff x="4463905" y="3559364"/>
              <a:chExt cx="3895065" cy="81302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7DB5BD8-7DF1-5558-D658-E198A3EAAEF3}"/>
                  </a:ext>
                </a:extLst>
              </p:cNvPr>
              <p:cNvGrpSpPr/>
              <p:nvPr/>
            </p:nvGrpSpPr>
            <p:grpSpPr>
              <a:xfrm>
                <a:off x="4861058" y="3559364"/>
                <a:ext cx="1494287" cy="785004"/>
                <a:chOff x="1009291" y="2743200"/>
                <a:chExt cx="1647645" cy="845389"/>
              </a:xfrm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D1442E85-8614-38B6-25F6-76D8E7F86FDD}"/>
                    </a:ext>
                  </a:extLst>
                </p:cNvPr>
                <p:cNvSpPr/>
                <p:nvPr/>
              </p:nvSpPr>
              <p:spPr>
                <a:xfrm>
                  <a:off x="1009291" y="2743200"/>
                  <a:ext cx="1647645" cy="845389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FBC8AA8-5CE5-7FF9-87D5-0948869430F5}"/>
                    </a:ext>
                  </a:extLst>
                </p:cNvPr>
                <p:cNvSpPr txBox="1"/>
                <p:nvPr/>
              </p:nvSpPr>
              <p:spPr>
                <a:xfrm>
                  <a:off x="1009291" y="2976113"/>
                  <a:ext cx="1647645" cy="397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디스크 삭제</a:t>
                  </a:r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6877A7D-3963-2B45-B7E3-677AB28D87D9}"/>
                  </a:ext>
                </a:extLst>
              </p:cNvPr>
              <p:cNvGrpSpPr/>
              <p:nvPr/>
            </p:nvGrpSpPr>
            <p:grpSpPr>
              <a:xfrm>
                <a:off x="6864683" y="3587383"/>
                <a:ext cx="1494287" cy="785004"/>
                <a:chOff x="1009291" y="2743200"/>
                <a:chExt cx="1647645" cy="845389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E61ABC9-D571-8067-2548-61EBE823BE96}"/>
                    </a:ext>
                  </a:extLst>
                </p:cNvPr>
                <p:cNvSpPr/>
                <p:nvPr/>
              </p:nvSpPr>
              <p:spPr>
                <a:xfrm>
                  <a:off x="1009291" y="2743200"/>
                  <a:ext cx="1647645" cy="845389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49063BC-6C9A-C74B-D7E7-C624E79DB531}"/>
                    </a:ext>
                  </a:extLst>
                </p:cNvPr>
                <p:cNvSpPr txBox="1"/>
                <p:nvPr/>
              </p:nvSpPr>
              <p:spPr>
                <a:xfrm>
                  <a:off x="1009291" y="2976113"/>
                  <a:ext cx="1647645" cy="397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    VM</a:t>
                  </a:r>
                  <a:r>
                    <a:rPr lang="ko-KR" altLang="en-US"/>
                    <a:t> 삭제 </a:t>
                  </a:r>
                  <a:endParaRPr lang="en-US"/>
                </a:p>
              </p:txBody>
            </p:sp>
          </p:grp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FE8BEF1A-329A-140F-4B72-FE304F83B78A}"/>
                  </a:ext>
                </a:extLst>
              </p:cNvPr>
              <p:cNvSpPr/>
              <p:nvPr/>
            </p:nvSpPr>
            <p:spPr>
              <a:xfrm>
                <a:off x="4463905" y="3838869"/>
                <a:ext cx="259511" cy="2174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E676F5E8-52BA-F8C7-F3D3-A87D6B28F094}"/>
                  </a:ext>
                </a:extLst>
              </p:cNvPr>
              <p:cNvSpPr/>
              <p:nvPr/>
            </p:nvSpPr>
            <p:spPr>
              <a:xfrm>
                <a:off x="6484261" y="3838870"/>
                <a:ext cx="259511" cy="21748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31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5E91-9C9A-237C-3C30-054BABE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1. KT Cloud API </a:t>
            </a:r>
            <a:r>
              <a:rPr lang="ko-KR" altLang="en-US"/>
              <a:t>개발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AE1B-9D6A-EE53-4565-3020E5CF5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기간 </a:t>
            </a:r>
            <a:endParaRPr lang="en-US" altLang="ko-KR"/>
          </a:p>
          <a:p>
            <a:pPr lvl="1"/>
            <a:r>
              <a:rPr lang="en-US" altLang="ko-KR"/>
              <a:t>3</a:t>
            </a:r>
            <a:r>
              <a:rPr lang="ko-KR" altLang="en-US"/>
              <a:t> 개월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성과</a:t>
            </a:r>
            <a:endParaRPr lang="en-US" altLang="ko-KR"/>
          </a:p>
          <a:p>
            <a:pPr lvl="1"/>
            <a:r>
              <a:rPr lang="ko-KR" altLang="en-US"/>
              <a:t>하나의 함수 호출 만으로 서버 투입</a:t>
            </a:r>
            <a:r>
              <a:rPr lang="en-US" altLang="ko-KR"/>
              <a:t>, </a:t>
            </a:r>
            <a:r>
              <a:rPr lang="ko-KR" altLang="en-US"/>
              <a:t>해제 가능하도록 개발 완료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C9D5-958C-7A33-E37D-1B234010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2. URL </a:t>
            </a:r>
            <a:r>
              <a:rPr lang="ko-KR" altLang="en-US"/>
              <a:t>암호화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E71B-3576-A56B-CA8E-77B5A88A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배경</a:t>
            </a:r>
            <a:endParaRPr lang="en-US" altLang="ko-KR"/>
          </a:p>
          <a:p>
            <a:pPr lvl="1"/>
            <a:r>
              <a:rPr lang="en-US" altLang="ko-KR"/>
              <a:t>OTT </a:t>
            </a:r>
            <a:r>
              <a:rPr lang="ko-KR" altLang="en-US"/>
              <a:t>에서 미공개 동영상 유출 사고 발생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나의 역할</a:t>
            </a:r>
            <a:endParaRPr lang="en-US" altLang="ko-KR"/>
          </a:p>
          <a:p>
            <a:pPr lvl="1"/>
            <a:r>
              <a:rPr lang="ko-KR" altLang="en-US"/>
              <a:t>동영상 유출 사고 방지를 위해 </a:t>
            </a:r>
            <a:r>
              <a:rPr lang="en-US" altLang="ko-KR"/>
              <a:t>URL</a:t>
            </a:r>
            <a:r>
              <a:rPr lang="ko-KR" altLang="en-US"/>
              <a:t>을</a:t>
            </a:r>
            <a:r>
              <a:rPr lang="en-US" altLang="ko-KR"/>
              <a:t> </a:t>
            </a:r>
            <a:r>
              <a:rPr lang="ko-KR" altLang="en-US"/>
              <a:t>암호화 할 수 있는 </a:t>
            </a:r>
            <a:r>
              <a:rPr lang="en-US" altLang="ko-KR"/>
              <a:t>SDK </a:t>
            </a:r>
            <a:r>
              <a:rPr lang="ko-KR" altLang="en-US"/>
              <a:t>개발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사용 언어</a:t>
            </a:r>
            <a:endParaRPr lang="en-US" altLang="ko-KR"/>
          </a:p>
          <a:p>
            <a:pPr lvl="1"/>
            <a:r>
              <a:rPr lang="en-US" altLang="ko-KR"/>
              <a:t>JAVA</a:t>
            </a:r>
          </a:p>
          <a:p>
            <a:pPr lvl="1"/>
            <a:endParaRPr lang="en-US" altLang="ko-KR"/>
          </a:p>
          <a:p>
            <a:r>
              <a:rPr lang="ko-KR" altLang="en-US"/>
              <a:t>기간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개월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95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C9D5-958C-7A33-E37D-1B234010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2. URL </a:t>
            </a:r>
            <a:r>
              <a:rPr lang="ko-KR" altLang="en-US"/>
              <a:t>암호화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E71B-3576-A56B-CA8E-77B5A88A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 알고리즘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URL</a:t>
            </a:r>
            <a:r>
              <a:rPr lang="ko-KR" altLang="en-US"/>
              <a:t>에서 암호화할 부분</a:t>
            </a:r>
            <a:r>
              <a:rPr lang="en-US" altLang="ko-KR"/>
              <a:t> </a:t>
            </a:r>
            <a:r>
              <a:rPr lang="ko-KR" altLang="en-US"/>
              <a:t>및 필요한 정보를 </a:t>
            </a:r>
            <a:r>
              <a:rPr lang="en-US" altLang="ko-KR"/>
              <a:t>json</a:t>
            </a:r>
            <a:r>
              <a:rPr lang="ko-KR" altLang="en-US"/>
              <a:t>으로 만들기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비밀키의 </a:t>
            </a:r>
            <a:r>
              <a:rPr lang="en-US" altLang="ko-KR"/>
              <a:t>SHA256 </a:t>
            </a:r>
            <a:r>
              <a:rPr lang="ko-KR" altLang="en-US"/>
              <a:t>해쉬값</a:t>
            </a:r>
            <a:r>
              <a:rPr lang="en-US" altLang="ko-KR"/>
              <a:t> </a:t>
            </a:r>
            <a:r>
              <a:rPr lang="ko-KR" altLang="en-US"/>
              <a:t>얻기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Json </a:t>
            </a:r>
            <a:r>
              <a:rPr lang="ko-KR" altLang="en-US"/>
              <a:t>문자열과 비밀키 해쉬값을 </a:t>
            </a:r>
            <a:r>
              <a:rPr lang="en-US" altLang="ko-KR"/>
              <a:t>AES256 </a:t>
            </a:r>
            <a:r>
              <a:rPr lang="ko-KR" altLang="en-US"/>
              <a:t>으로 암호화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ko-KR" altLang="en-US"/>
              <a:t>암호화된 값을 </a:t>
            </a:r>
            <a:r>
              <a:rPr lang="en-US" altLang="ko-KR"/>
              <a:t>Base64</a:t>
            </a:r>
            <a:r>
              <a:rPr lang="ko-KR" altLang="en-US"/>
              <a:t>로 인코딩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성과</a:t>
            </a:r>
            <a:endParaRPr lang="en-US" altLang="ko-KR"/>
          </a:p>
          <a:p>
            <a:pPr lvl="1"/>
            <a:r>
              <a:rPr lang="en-US"/>
              <a:t>URL </a:t>
            </a:r>
            <a:r>
              <a:rPr lang="ko-KR" altLang="en-US"/>
              <a:t>암호화를 통해 동영상 유출 사고 예방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5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598</Words>
  <Application>Microsoft Office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경력 사항</vt:lpstr>
      <vt:lpstr>회사 설명 </vt:lpstr>
      <vt:lpstr>프로젝트 목차</vt:lpstr>
      <vt:lpstr>1. KT Cloud API 개발</vt:lpstr>
      <vt:lpstr>1. KT Cloud API 개발</vt:lpstr>
      <vt:lpstr>1. KT Cloud API 개발</vt:lpstr>
      <vt:lpstr>1. KT Cloud API 개발</vt:lpstr>
      <vt:lpstr>2. URL 암호화</vt:lpstr>
      <vt:lpstr>2. URL 암호화</vt:lpstr>
      <vt:lpstr>3. Samsung TV Plus(OTT) 편성 시간표 변환 자동화  </vt:lpstr>
      <vt:lpstr>3. Samsung TV Plus(OTT) 편성 시간표 변환 자동화 </vt:lpstr>
      <vt:lpstr>4. Samsung TV Plus(OTT) 모니터링 </vt:lpstr>
      <vt:lpstr>4. Samsung TV Plus(OTT) 모니터링 </vt:lpstr>
      <vt:lpstr>5. Live Streaming 선행 조사</vt:lpstr>
      <vt:lpstr>5. Live Streaming 선행 조사</vt:lpstr>
      <vt:lpstr>6. HLS(streaming) 서버 부하 테스트 툴</vt:lpstr>
      <vt:lpstr>6. HLS(streaming) 서버 부하 테스트 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경력 사항</dc:title>
  <dc:creator>young hwa</dc:creator>
  <cp:lastModifiedBy>young hwa</cp:lastModifiedBy>
  <cp:revision>14</cp:revision>
  <dcterms:created xsi:type="dcterms:W3CDTF">2023-03-13T07:40:16Z</dcterms:created>
  <dcterms:modified xsi:type="dcterms:W3CDTF">2023-03-20T07:45:49Z</dcterms:modified>
</cp:coreProperties>
</file>