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310A-B051-018C-1864-AE2AA43A1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995ED-5067-BBCA-0C50-4350C88EC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1C651-CFDB-61C3-D58F-6089E080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7128-5D78-A894-CF96-0C7BDEAB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F884A-D179-AD5A-97FA-13E1AC84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09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0E62-71F4-D1AD-07F1-541BB8FF0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E9A133-ADF7-5E16-57C6-19A0C943F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81D0A-0180-5108-CB5D-0102B84FC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D28AC-BDA0-C492-C4C0-C05095E5F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3E42B-6F62-FA7B-D3AC-5084BD6F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609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40305F-A87F-5365-959F-249CAF948B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1CEC3-FA58-556B-7415-03AE90316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4977B-1593-274D-2D14-4FD37A90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23F2C-5B29-2EB4-9C58-FD61AD94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12E86-5A1C-2581-C46F-2099DEE7F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492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6E5C8-7C22-49FE-FE9B-233C6915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ACDCC-30BA-51CF-551A-39F4E4606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47449-B07F-2533-53A0-E614F944A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1281B-9465-4188-FD3D-F8548734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31C3-7064-2A5D-A7D4-00BAF112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2192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D793F-234D-EE8A-0D1A-E006381A3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C3DD9-72F7-D729-08B8-3D95CF255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955C4-94E7-4F21-D82B-FAB1318C9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741B-D9E9-3536-94B2-744E8756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5EFB5-679D-5565-84AC-7DC9B494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684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B50E-12A4-CAAF-45E0-A64D4715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C0FF8-070E-D03B-9714-D22BA5A78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276AC-1B16-A16E-9753-400E51339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C29D1-570D-FE3E-D159-00BEFAA2F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75519-DC23-1186-94FF-3853B5AE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2BEEA-76A7-5B19-5789-6324B9E3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842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EB21B-DB69-111D-E668-DF748629C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F46F1-3299-DA43-18FB-951E28EBC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99D1D9-5198-9C06-C234-BD55A3D6A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9428E-79D6-1DA4-C3FB-A33F7E88C9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CE84B-7FCF-E331-0162-0DBF41652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AF9AA6-D349-365B-5985-BE041A33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33BCA-0E1E-3FFC-75E7-0F8ECE9F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E78FEC-DF40-7700-7DD4-C8CAF5DB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7774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9071-1869-9165-4240-61784BD3C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B703D-7783-1CC8-9A51-9D03495C2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AB532-FD99-8D82-A6EB-5A1E725F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9EA521-9EEE-55F2-BD96-18DDD00FD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02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2573E9-50B6-A950-9FCC-486C0ECCF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467B7-EC51-1B79-F0A6-0BE7AD314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FACF2-2D21-C445-7880-647EB02A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301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0CC64-C783-3B04-3A02-5CC0D52F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0988F-6A64-CD9A-8451-24A5EB75C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E2F5E-D04A-4F51-64C7-088BDEFBB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C4C1C-C7A7-908F-4B29-6F920416B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2E6D2-D642-2B60-006C-441A4C0D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F56EF-522D-320D-62AC-B9A18BB2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3499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B8501-86DD-01DC-4D9F-2BF9FF8D9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F2E669-4491-FB17-AAC2-08F522031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6FE97B-0E0F-E9E7-07FA-3B5842D5D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6D8AE-5102-B7C3-B030-B5F3D5D82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57355-3752-9338-2B6E-C70B14FB4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58889-2E0A-3AF1-868C-A2832A59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64365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72ECF-CA8B-01BE-18D4-52D31CA4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F1D91-94E7-27B8-CE17-A9D3551DB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425F2-877B-CA3C-1B1A-618C25191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233DB3-819F-4DB3-9D2A-3DBB2D06A6AF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E06F4-C6FC-B787-1277-A7324E498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F55B5-51A1-4A2E-89DF-14D910F5D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78D5D-681C-4B34-916A-802CBA2BD3B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644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DAC68-6906-3174-0954-574E44253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/>
            </a:r>
            <a:r>
              <a:rPr/>
              <a:t>Pomme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8C4B15-394C-FF3E-8C0F-68A979367B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9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Apple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O'Hagan</dc:creator>
  <cp:lastModifiedBy>Paul O'Hagan</cp:lastModifiedBy>
  <cp:revision>1</cp:revision>
  <dcterms:created xsi:type="dcterms:W3CDTF">2025-05-27T19:56:35Z</dcterms:created>
  <dcterms:modified xsi:type="dcterms:W3CDTF">2025-05-27T19:56:41Z</dcterms:modified>
</cp:coreProperties>
</file>