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7FC78-1717-449A-9DDD-EE0D1A6056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85D595-5827-4FC4-8DC8-1850C59BF126}">
      <dgm:prSet phldrT="[文字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Pre-emphasis</a:t>
          </a:r>
          <a:endParaRPr lang="zh-TW" altLang="en-US" dirty="0">
            <a:solidFill>
              <a:schemeClr val="tx1"/>
            </a:solidFill>
          </a:endParaRPr>
        </a:p>
      </dgm:t>
    </dgm:pt>
    <dgm:pt modelId="{9120FC39-6C43-4D3C-A091-F148BD150EEB}" type="parTrans" cxnId="{B79B14CB-4493-46CF-B02D-FDF147034E65}">
      <dgm:prSet/>
      <dgm:spPr/>
      <dgm:t>
        <a:bodyPr/>
        <a:lstStyle/>
        <a:p>
          <a:endParaRPr lang="zh-TW" altLang="en-US"/>
        </a:p>
      </dgm:t>
    </dgm:pt>
    <dgm:pt modelId="{A95883A3-380F-4B01-A676-E2803809010C}" type="sibTrans" cxnId="{B79B14CB-4493-46CF-B02D-FDF147034E65}">
      <dgm:prSet/>
      <dgm:spPr/>
      <dgm:t>
        <a:bodyPr/>
        <a:lstStyle/>
        <a:p>
          <a:endParaRPr lang="zh-TW" altLang="en-US"/>
        </a:p>
      </dgm:t>
    </dgm:pt>
    <dgm:pt modelId="{01805A07-3E35-479C-9740-3DF7E8FCD448}">
      <dgm:prSet phldrT="[文字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Frame blocking</a:t>
          </a:r>
          <a:endParaRPr lang="zh-TW" altLang="en-US" dirty="0">
            <a:solidFill>
              <a:schemeClr val="tx1"/>
            </a:solidFill>
          </a:endParaRPr>
        </a:p>
      </dgm:t>
    </dgm:pt>
    <dgm:pt modelId="{C8756ACB-EC2D-4640-BC9F-98AEB774BC95}" type="parTrans" cxnId="{F9A43B9F-C6D3-42BF-B42F-03F05BE6A1B4}">
      <dgm:prSet/>
      <dgm:spPr/>
      <dgm:t>
        <a:bodyPr/>
        <a:lstStyle/>
        <a:p>
          <a:endParaRPr lang="zh-TW" altLang="en-US"/>
        </a:p>
      </dgm:t>
    </dgm:pt>
    <dgm:pt modelId="{DA81691B-6D01-48FD-B6C4-714CC25AB3FA}" type="sibTrans" cxnId="{F9A43B9F-C6D3-42BF-B42F-03F05BE6A1B4}">
      <dgm:prSet/>
      <dgm:spPr/>
      <dgm:t>
        <a:bodyPr/>
        <a:lstStyle/>
        <a:p>
          <a:endParaRPr lang="zh-TW" altLang="en-US"/>
        </a:p>
      </dgm:t>
    </dgm:pt>
    <dgm:pt modelId="{E0DF654C-2AC0-4C47-B0C3-DDE124F97CC5}">
      <dgm:prSet phldrT="[文字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Fast Fourier Transform</a:t>
          </a:r>
          <a:endParaRPr lang="zh-TW" altLang="en-US" dirty="0">
            <a:solidFill>
              <a:schemeClr val="tx1"/>
            </a:solidFill>
          </a:endParaRPr>
        </a:p>
      </dgm:t>
    </dgm:pt>
    <dgm:pt modelId="{8E9D59CB-2623-4D27-939F-45EE853DD895}" type="parTrans" cxnId="{1B42CDD3-A293-4878-B46B-98E1326D8645}">
      <dgm:prSet/>
      <dgm:spPr/>
      <dgm:t>
        <a:bodyPr/>
        <a:lstStyle/>
        <a:p>
          <a:endParaRPr lang="zh-TW" altLang="en-US"/>
        </a:p>
      </dgm:t>
    </dgm:pt>
    <dgm:pt modelId="{33BF94ED-351C-4F5D-82F3-F26706C31B34}" type="sibTrans" cxnId="{1B42CDD3-A293-4878-B46B-98E1326D8645}">
      <dgm:prSet/>
      <dgm:spPr/>
      <dgm:t>
        <a:bodyPr/>
        <a:lstStyle/>
        <a:p>
          <a:endParaRPr lang="zh-TW" altLang="en-US"/>
        </a:p>
      </dgm:t>
    </dgm:pt>
    <dgm:pt modelId="{D9C155CE-76F9-4059-8671-59BDDBE752B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Windowing</a:t>
          </a:r>
          <a:endParaRPr lang="zh-TW" altLang="en-US" dirty="0">
            <a:solidFill>
              <a:schemeClr val="tx1"/>
            </a:solidFill>
          </a:endParaRPr>
        </a:p>
      </dgm:t>
    </dgm:pt>
    <dgm:pt modelId="{AA3A260F-7678-46CA-83EB-CD75F244BB43}" type="parTrans" cxnId="{A7B6ECD7-BC8E-4532-8C17-E91C7125C9B5}">
      <dgm:prSet/>
      <dgm:spPr/>
      <dgm:t>
        <a:bodyPr/>
        <a:lstStyle/>
        <a:p>
          <a:endParaRPr lang="zh-TW" altLang="en-US"/>
        </a:p>
      </dgm:t>
    </dgm:pt>
    <dgm:pt modelId="{058965B1-D60C-4DE6-859D-A3F0229BBD71}" type="sibTrans" cxnId="{A7B6ECD7-BC8E-4532-8C17-E91C7125C9B5}">
      <dgm:prSet/>
      <dgm:spPr/>
      <dgm:t>
        <a:bodyPr/>
        <a:lstStyle/>
        <a:p>
          <a:endParaRPr lang="zh-TW" altLang="en-US"/>
        </a:p>
      </dgm:t>
    </dgm:pt>
    <dgm:pt modelId="{2D1D0674-C696-4D0D-AD76-12253D0A50DE}" type="pres">
      <dgm:prSet presAssocID="{A4D7FC78-1717-449A-9DDD-EE0D1A605632}" presName="Name0" presStyleCnt="0">
        <dgm:presLayoutVars>
          <dgm:dir/>
          <dgm:resizeHandles val="exact"/>
        </dgm:presLayoutVars>
      </dgm:prSet>
      <dgm:spPr/>
    </dgm:pt>
    <dgm:pt modelId="{EA939FE2-D420-4A4C-9AE9-75930CCC6B2B}" type="pres">
      <dgm:prSet presAssocID="{5C85D595-5827-4FC4-8DC8-1850C59BF126}" presName="node" presStyleLbl="node1" presStyleIdx="0" presStyleCnt="4" custLinFactNeighborX="-572" custLinFactNeighborY="-97208">
        <dgm:presLayoutVars>
          <dgm:bulletEnabled val="1"/>
        </dgm:presLayoutVars>
      </dgm:prSet>
      <dgm:spPr/>
    </dgm:pt>
    <dgm:pt modelId="{CC553369-CC1F-4D46-837E-D16CBC40AAA9}" type="pres">
      <dgm:prSet presAssocID="{A95883A3-380F-4B01-A676-E2803809010C}" presName="sibTrans" presStyleLbl="sibTrans2D1" presStyleIdx="0" presStyleCnt="3"/>
      <dgm:spPr/>
    </dgm:pt>
    <dgm:pt modelId="{4BB5EBB4-DE6D-4CC4-88E9-83C4A266CD4E}" type="pres">
      <dgm:prSet presAssocID="{A95883A3-380F-4B01-A676-E2803809010C}" presName="connectorText" presStyleLbl="sibTrans2D1" presStyleIdx="0" presStyleCnt="3"/>
      <dgm:spPr/>
    </dgm:pt>
    <dgm:pt modelId="{FBC6E652-8378-440E-A788-76E7912DCC69}" type="pres">
      <dgm:prSet presAssocID="{01805A07-3E35-479C-9740-3DF7E8FCD448}" presName="node" presStyleLbl="node1" presStyleIdx="1" presStyleCnt="4" custLinFactNeighborX="-572" custLinFactNeighborY="-97208">
        <dgm:presLayoutVars>
          <dgm:bulletEnabled val="1"/>
        </dgm:presLayoutVars>
      </dgm:prSet>
      <dgm:spPr/>
    </dgm:pt>
    <dgm:pt modelId="{A182AA37-2AA5-47AE-8749-85B53BB4E0C1}" type="pres">
      <dgm:prSet presAssocID="{DA81691B-6D01-48FD-B6C4-714CC25AB3FA}" presName="sibTrans" presStyleLbl="sibTrans2D1" presStyleIdx="1" presStyleCnt="3"/>
      <dgm:spPr/>
    </dgm:pt>
    <dgm:pt modelId="{0BE718F0-901A-44CF-AEA1-DFD231479026}" type="pres">
      <dgm:prSet presAssocID="{DA81691B-6D01-48FD-B6C4-714CC25AB3FA}" presName="connectorText" presStyleLbl="sibTrans2D1" presStyleIdx="1" presStyleCnt="3"/>
      <dgm:spPr/>
    </dgm:pt>
    <dgm:pt modelId="{6FCFD438-A1C7-4C22-A94E-051AB838EF65}" type="pres">
      <dgm:prSet presAssocID="{D9C155CE-76F9-4059-8671-59BDDBE752BE}" presName="node" presStyleLbl="node1" presStyleIdx="2" presStyleCnt="4" custLinFactNeighborX="-572" custLinFactNeighborY="-97208">
        <dgm:presLayoutVars>
          <dgm:bulletEnabled val="1"/>
        </dgm:presLayoutVars>
      </dgm:prSet>
      <dgm:spPr/>
    </dgm:pt>
    <dgm:pt modelId="{A4368FE4-885C-45CF-AD20-9307F5380531}" type="pres">
      <dgm:prSet presAssocID="{058965B1-D60C-4DE6-859D-A3F0229BBD71}" presName="sibTrans" presStyleLbl="sibTrans2D1" presStyleIdx="2" presStyleCnt="3"/>
      <dgm:spPr/>
    </dgm:pt>
    <dgm:pt modelId="{96CED978-6119-472D-8D1D-6DE6AD840B1E}" type="pres">
      <dgm:prSet presAssocID="{058965B1-D60C-4DE6-859D-A3F0229BBD71}" presName="connectorText" presStyleLbl="sibTrans2D1" presStyleIdx="2" presStyleCnt="3"/>
      <dgm:spPr/>
    </dgm:pt>
    <dgm:pt modelId="{3B52DE81-12E7-4707-B025-7B9C6375A577}" type="pres">
      <dgm:prSet presAssocID="{E0DF654C-2AC0-4C47-B0C3-DDE124F97CC5}" presName="node" presStyleLbl="node1" presStyleIdx="3" presStyleCnt="4" custLinFactNeighborX="-572" custLinFactNeighborY="-97208">
        <dgm:presLayoutVars>
          <dgm:bulletEnabled val="1"/>
        </dgm:presLayoutVars>
      </dgm:prSet>
      <dgm:spPr/>
    </dgm:pt>
  </dgm:ptLst>
  <dgm:cxnLst>
    <dgm:cxn modelId="{937E321D-043F-404F-AD03-AAA226F4B750}" type="presOf" srcId="{058965B1-D60C-4DE6-859D-A3F0229BBD71}" destId="{A4368FE4-885C-45CF-AD20-9307F5380531}" srcOrd="0" destOrd="0" presId="urn:microsoft.com/office/officeart/2005/8/layout/process1"/>
    <dgm:cxn modelId="{E51DFA68-2EDE-49D7-B929-7F3F6C145417}" type="presOf" srcId="{DA81691B-6D01-48FD-B6C4-714CC25AB3FA}" destId="{0BE718F0-901A-44CF-AEA1-DFD231479026}" srcOrd="1" destOrd="0" presId="urn:microsoft.com/office/officeart/2005/8/layout/process1"/>
    <dgm:cxn modelId="{F68DF674-CDFC-4104-976A-1023D48B531E}" type="presOf" srcId="{DA81691B-6D01-48FD-B6C4-714CC25AB3FA}" destId="{A182AA37-2AA5-47AE-8749-85B53BB4E0C1}" srcOrd="0" destOrd="0" presId="urn:microsoft.com/office/officeart/2005/8/layout/process1"/>
    <dgm:cxn modelId="{4AA5159A-B6AF-42F9-AF8A-EBFCB774F1FF}" type="presOf" srcId="{5C85D595-5827-4FC4-8DC8-1850C59BF126}" destId="{EA939FE2-D420-4A4C-9AE9-75930CCC6B2B}" srcOrd="0" destOrd="0" presId="urn:microsoft.com/office/officeart/2005/8/layout/process1"/>
    <dgm:cxn modelId="{97E9A89D-5379-423A-A1D7-B0421F98E3FE}" type="presOf" srcId="{01805A07-3E35-479C-9740-3DF7E8FCD448}" destId="{FBC6E652-8378-440E-A788-76E7912DCC69}" srcOrd="0" destOrd="0" presId="urn:microsoft.com/office/officeart/2005/8/layout/process1"/>
    <dgm:cxn modelId="{F9A43B9F-C6D3-42BF-B42F-03F05BE6A1B4}" srcId="{A4D7FC78-1717-449A-9DDD-EE0D1A605632}" destId="{01805A07-3E35-479C-9740-3DF7E8FCD448}" srcOrd="1" destOrd="0" parTransId="{C8756ACB-EC2D-4640-BC9F-98AEB774BC95}" sibTransId="{DA81691B-6D01-48FD-B6C4-714CC25AB3FA}"/>
    <dgm:cxn modelId="{75E8EF9F-3701-4D1C-BC9E-0EC340915640}" type="presOf" srcId="{E0DF654C-2AC0-4C47-B0C3-DDE124F97CC5}" destId="{3B52DE81-12E7-4707-B025-7B9C6375A577}" srcOrd="0" destOrd="0" presId="urn:microsoft.com/office/officeart/2005/8/layout/process1"/>
    <dgm:cxn modelId="{25BD46AB-8583-430A-9DF6-9D76FCE8C623}" type="presOf" srcId="{A4D7FC78-1717-449A-9DDD-EE0D1A605632}" destId="{2D1D0674-C696-4D0D-AD76-12253D0A50DE}" srcOrd="0" destOrd="0" presId="urn:microsoft.com/office/officeart/2005/8/layout/process1"/>
    <dgm:cxn modelId="{57E786C4-68D5-4731-B671-1AB46D80E041}" type="presOf" srcId="{A95883A3-380F-4B01-A676-E2803809010C}" destId="{4BB5EBB4-DE6D-4CC4-88E9-83C4A266CD4E}" srcOrd="1" destOrd="0" presId="urn:microsoft.com/office/officeart/2005/8/layout/process1"/>
    <dgm:cxn modelId="{B79B14CB-4493-46CF-B02D-FDF147034E65}" srcId="{A4D7FC78-1717-449A-9DDD-EE0D1A605632}" destId="{5C85D595-5827-4FC4-8DC8-1850C59BF126}" srcOrd="0" destOrd="0" parTransId="{9120FC39-6C43-4D3C-A091-F148BD150EEB}" sibTransId="{A95883A3-380F-4B01-A676-E2803809010C}"/>
    <dgm:cxn modelId="{1B42CDD3-A293-4878-B46B-98E1326D8645}" srcId="{A4D7FC78-1717-449A-9DDD-EE0D1A605632}" destId="{E0DF654C-2AC0-4C47-B0C3-DDE124F97CC5}" srcOrd="3" destOrd="0" parTransId="{8E9D59CB-2623-4D27-939F-45EE853DD895}" sibTransId="{33BF94ED-351C-4F5D-82F3-F26706C31B34}"/>
    <dgm:cxn modelId="{9EB216D4-894A-4948-9E4E-EEB8241EDA53}" type="presOf" srcId="{A95883A3-380F-4B01-A676-E2803809010C}" destId="{CC553369-CC1F-4D46-837E-D16CBC40AAA9}" srcOrd="0" destOrd="0" presId="urn:microsoft.com/office/officeart/2005/8/layout/process1"/>
    <dgm:cxn modelId="{A7B6ECD7-BC8E-4532-8C17-E91C7125C9B5}" srcId="{A4D7FC78-1717-449A-9DDD-EE0D1A605632}" destId="{D9C155CE-76F9-4059-8671-59BDDBE752BE}" srcOrd="2" destOrd="0" parTransId="{AA3A260F-7678-46CA-83EB-CD75F244BB43}" sibTransId="{058965B1-D60C-4DE6-859D-A3F0229BBD71}"/>
    <dgm:cxn modelId="{A5B8B6D8-5923-4E52-9FAE-E44840215C34}" type="presOf" srcId="{D9C155CE-76F9-4059-8671-59BDDBE752BE}" destId="{6FCFD438-A1C7-4C22-A94E-051AB838EF65}" srcOrd="0" destOrd="0" presId="urn:microsoft.com/office/officeart/2005/8/layout/process1"/>
    <dgm:cxn modelId="{95FBDEF2-D3B9-4B23-BFF0-E2017A9EA280}" type="presOf" srcId="{058965B1-D60C-4DE6-859D-A3F0229BBD71}" destId="{96CED978-6119-472D-8D1D-6DE6AD840B1E}" srcOrd="1" destOrd="0" presId="urn:microsoft.com/office/officeart/2005/8/layout/process1"/>
    <dgm:cxn modelId="{A076FC10-D89E-41B5-BAFD-FA27EB3C6ED8}" type="presParOf" srcId="{2D1D0674-C696-4D0D-AD76-12253D0A50DE}" destId="{EA939FE2-D420-4A4C-9AE9-75930CCC6B2B}" srcOrd="0" destOrd="0" presId="urn:microsoft.com/office/officeart/2005/8/layout/process1"/>
    <dgm:cxn modelId="{256B87F8-29AD-4B41-A1D5-1FB3241CA081}" type="presParOf" srcId="{2D1D0674-C696-4D0D-AD76-12253D0A50DE}" destId="{CC553369-CC1F-4D46-837E-D16CBC40AAA9}" srcOrd="1" destOrd="0" presId="urn:microsoft.com/office/officeart/2005/8/layout/process1"/>
    <dgm:cxn modelId="{A65225AD-73AB-44FA-A31C-06BE06711F99}" type="presParOf" srcId="{CC553369-CC1F-4D46-837E-D16CBC40AAA9}" destId="{4BB5EBB4-DE6D-4CC4-88E9-83C4A266CD4E}" srcOrd="0" destOrd="0" presId="urn:microsoft.com/office/officeart/2005/8/layout/process1"/>
    <dgm:cxn modelId="{6092FFC7-992C-4369-8F00-1291B87E91C7}" type="presParOf" srcId="{2D1D0674-C696-4D0D-AD76-12253D0A50DE}" destId="{FBC6E652-8378-440E-A788-76E7912DCC69}" srcOrd="2" destOrd="0" presId="urn:microsoft.com/office/officeart/2005/8/layout/process1"/>
    <dgm:cxn modelId="{186FF02A-0FBB-480E-83AA-FD508D039518}" type="presParOf" srcId="{2D1D0674-C696-4D0D-AD76-12253D0A50DE}" destId="{A182AA37-2AA5-47AE-8749-85B53BB4E0C1}" srcOrd="3" destOrd="0" presId="urn:microsoft.com/office/officeart/2005/8/layout/process1"/>
    <dgm:cxn modelId="{DA3E5187-6475-4A70-B30B-3B8C2012E479}" type="presParOf" srcId="{A182AA37-2AA5-47AE-8749-85B53BB4E0C1}" destId="{0BE718F0-901A-44CF-AEA1-DFD231479026}" srcOrd="0" destOrd="0" presId="urn:microsoft.com/office/officeart/2005/8/layout/process1"/>
    <dgm:cxn modelId="{0BBCED54-48C3-4A1D-88F0-050D662E5E6E}" type="presParOf" srcId="{2D1D0674-C696-4D0D-AD76-12253D0A50DE}" destId="{6FCFD438-A1C7-4C22-A94E-051AB838EF65}" srcOrd="4" destOrd="0" presId="urn:microsoft.com/office/officeart/2005/8/layout/process1"/>
    <dgm:cxn modelId="{4EE44801-98D4-4005-B5B9-F395419D5133}" type="presParOf" srcId="{2D1D0674-C696-4D0D-AD76-12253D0A50DE}" destId="{A4368FE4-885C-45CF-AD20-9307F5380531}" srcOrd="5" destOrd="0" presId="urn:microsoft.com/office/officeart/2005/8/layout/process1"/>
    <dgm:cxn modelId="{A3F897D8-B498-4330-BC94-1E71AFC2F901}" type="presParOf" srcId="{A4368FE4-885C-45CF-AD20-9307F5380531}" destId="{96CED978-6119-472D-8D1D-6DE6AD840B1E}" srcOrd="0" destOrd="0" presId="urn:microsoft.com/office/officeart/2005/8/layout/process1"/>
    <dgm:cxn modelId="{A38AF5E6-ECE5-422E-8743-266BADC7D771}" type="presParOf" srcId="{2D1D0674-C696-4D0D-AD76-12253D0A50DE}" destId="{3B52DE81-12E7-4707-B025-7B9C6375A5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39FE2-D420-4A4C-9AE9-75930CCC6B2B}">
      <dsp:nvSpPr>
        <dsp:cNvPr id="0" name=""/>
        <dsp:cNvSpPr/>
      </dsp:nvSpPr>
      <dsp:spPr>
        <a:xfrm>
          <a:off x="0" y="391107"/>
          <a:ext cx="2020453" cy="121227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chemeClr val="tx1"/>
              </a:solidFill>
            </a:rPr>
            <a:t>Pre-emphasis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35506" y="426613"/>
        <a:ext cx="1949441" cy="1141260"/>
      </dsp:txXfrm>
    </dsp:sp>
    <dsp:sp modelId="{CC553369-CC1F-4D46-837E-D16CBC40AAA9}">
      <dsp:nvSpPr>
        <dsp:cNvPr id="0" name=""/>
        <dsp:cNvSpPr/>
      </dsp:nvSpPr>
      <dsp:spPr>
        <a:xfrm>
          <a:off x="2222498" y="746707"/>
          <a:ext cx="428335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>
        <a:off x="2222498" y="846921"/>
        <a:ext cx="299835" cy="300644"/>
      </dsp:txXfrm>
    </dsp:sp>
    <dsp:sp modelId="{FBC6E652-8378-440E-A788-76E7912DCC69}">
      <dsp:nvSpPr>
        <dsp:cNvPr id="0" name=""/>
        <dsp:cNvSpPr/>
      </dsp:nvSpPr>
      <dsp:spPr>
        <a:xfrm>
          <a:off x="2828633" y="391107"/>
          <a:ext cx="2020453" cy="121227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chemeClr val="tx1"/>
              </a:solidFill>
            </a:rPr>
            <a:t>Frame blocking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2864139" y="426613"/>
        <a:ext cx="1949441" cy="1141260"/>
      </dsp:txXfrm>
    </dsp:sp>
    <dsp:sp modelId="{A182AA37-2AA5-47AE-8749-85B53BB4E0C1}">
      <dsp:nvSpPr>
        <dsp:cNvPr id="0" name=""/>
        <dsp:cNvSpPr/>
      </dsp:nvSpPr>
      <dsp:spPr>
        <a:xfrm>
          <a:off x="5051131" y="74670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>
        <a:off x="5051131" y="846921"/>
        <a:ext cx="299835" cy="300644"/>
      </dsp:txXfrm>
    </dsp:sp>
    <dsp:sp modelId="{6FCFD438-A1C7-4C22-A94E-051AB838EF65}">
      <dsp:nvSpPr>
        <dsp:cNvPr id="0" name=""/>
        <dsp:cNvSpPr/>
      </dsp:nvSpPr>
      <dsp:spPr>
        <a:xfrm>
          <a:off x="5657267" y="391107"/>
          <a:ext cx="2020453" cy="121227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chemeClr val="tx1"/>
              </a:solidFill>
            </a:rPr>
            <a:t>Windowing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5692773" y="426613"/>
        <a:ext cx="1949441" cy="1141260"/>
      </dsp:txXfrm>
    </dsp:sp>
    <dsp:sp modelId="{A4368FE4-885C-45CF-AD20-9307F5380531}">
      <dsp:nvSpPr>
        <dsp:cNvPr id="0" name=""/>
        <dsp:cNvSpPr/>
      </dsp:nvSpPr>
      <dsp:spPr>
        <a:xfrm>
          <a:off x="7879766" y="74670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>
        <a:off x="7879766" y="846921"/>
        <a:ext cx="299835" cy="300644"/>
      </dsp:txXfrm>
    </dsp:sp>
    <dsp:sp modelId="{3B52DE81-12E7-4707-B025-7B9C6375A577}">
      <dsp:nvSpPr>
        <dsp:cNvPr id="0" name=""/>
        <dsp:cNvSpPr/>
      </dsp:nvSpPr>
      <dsp:spPr>
        <a:xfrm>
          <a:off x="8485902" y="391107"/>
          <a:ext cx="2020453" cy="121227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chemeClr val="tx1"/>
              </a:solidFill>
            </a:rPr>
            <a:t>Fast Fourier Transform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8521408" y="426613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3E1B2-D6BC-4C51-9A88-E936472C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CE708C-CE96-48F1-877A-232A498BC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25AFA8-688A-4FAE-8533-93626E3D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93C1D-841A-4477-B3BD-CD149478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DC32E-B7D3-42FB-89DB-C140249A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6F273-0E8E-408F-A9E7-CF0A64FF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924243-87D4-40AB-848B-81761C08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BE8D2E-1B37-4B41-8E92-4C17E5D5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168DA-45E1-4E2B-B26F-A92CAE93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4F11A-3814-4745-8937-4056A85D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33BD5A-9CDF-4B8D-BD01-A335151BF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96F68E-78A8-4801-AEB0-ACCFB5AA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362EC-7F76-433E-8D06-8873371B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8577D-5A8D-4292-BEC3-95D02089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91D5C-9CA6-4335-9D33-6EBD2A6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0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0C525-7897-4E91-AB27-DD2B313C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321F2-1331-490A-927D-2C3158E2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68CD0-5CCC-44F6-9E0E-518A491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CB31A5-AA6A-43D6-A930-CE6DCE5C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C9528-1548-4862-A0EA-389AEB77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0A6AD-7D03-4B18-8FCB-691DDC0C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F33829-92AF-46F1-8CE2-DE51FB51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0F2A3-BEB7-4623-B557-95EF5354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95800-77C0-4141-9F94-61C905D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4C85FF-D350-4B66-BEA7-99025EE3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F2F91-469C-48E8-AB37-1D70A167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BDA66-E6E3-4D7A-871A-E1415F18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677D5-BDD1-478C-BF95-42FCDC0EA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FF0DBC-0880-4DF7-9675-5522EC9D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E16B0-9C12-40F8-8416-73FF424F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586C22-7456-4317-BEA5-5F3CE2AB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70BBA-F43F-4440-971F-BE673A8C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01E9C-4CF2-4C29-B0E3-C88ECD26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19580-F253-4B02-B80D-87EA3A94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729461-B72F-496D-96E8-78DE0884E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12F236-E1F4-4CD4-BE98-B13DCFA4C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A9FDC1-AC14-4D81-BB59-8B5EBEFA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382E31-C715-48DE-911A-AD62D2A8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20EF22-5DFE-4E0E-9840-D4E756C0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99F7D-475F-4579-A4EC-5817AB8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042A94-8C39-41A0-B87E-E787F2AF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B1C605-E7CD-43BD-94AB-39BF9B4A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E649CF-8F23-4D3F-A435-345BFE3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2E3A80-2718-4CA7-BED6-AE571F8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16C954-5A6E-4861-8179-485850BC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4300E1-80F5-43EE-8750-7C2DADDB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584A1-E22C-4CA1-83BF-0845CD5A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9CBD5-A141-49CF-BE6E-D93F3BF6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CA9C1-4DF1-4836-BBCE-C918913D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D3E73-2644-4FC3-A7CE-B77AD023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B131EA-E82D-4C1D-830B-A4655C1E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E7883C-4ABE-4A15-B713-011E1C5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6A45E-63A4-4143-BBAB-C99C2B56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23106A-6574-4D4D-86F2-208369FFF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DA636E-6902-4D9E-98DC-BA7A2815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AAF32-CB39-42FA-8163-AB31FB49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9908C5-D021-45CF-87B9-FC33EF64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D7CE9-0CF1-42F8-95BB-927FCEF6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EC22B6-8924-4D3D-A86C-A29B9942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B5869-EF73-44DC-BD4D-110B0B89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EE75BA-44C2-4C2F-8DBB-1AE254C5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BCF3-317A-43E8-AADC-6ADC54350398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638736-C37E-4BE1-9434-39142D13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7FA43B-71A6-4C6C-B0D4-D82D030A5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9C4C-9E67-4BF5-896F-4F9995CE7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14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653A3-75E5-46CB-85E2-F03AF0FB5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+mj-ea"/>
              </a:rPr>
              <a:t>DSP Lab10</a:t>
            </a:r>
            <a:br>
              <a:rPr lang="en-US" altLang="zh-TW" sz="4800" dirty="0">
                <a:latin typeface="+mj-ea"/>
              </a:rPr>
            </a:br>
            <a:r>
              <a:rPr lang="en-US" altLang="zh-TW" sz="4800" dirty="0">
                <a:latin typeface="+mj-ea"/>
              </a:rPr>
              <a:t>Mel-frequency Cepstral Coefficients</a:t>
            </a:r>
            <a:endParaRPr lang="zh-TW" altLang="en-US" sz="48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5B4225-1C01-4C42-A053-6474A6D9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劉奕汶、李祈均 老師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助教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周惶振、陳永慶、楊皓鈞、黃志翔</a:t>
            </a:r>
          </a:p>
        </p:txBody>
      </p:sp>
    </p:spTree>
    <p:extLst>
      <p:ext uri="{BB962C8B-B14F-4D97-AF65-F5344CB8AC3E}">
        <p14:creationId xmlns:p14="http://schemas.microsoft.com/office/powerpoint/2010/main" val="11432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BEE2E-FB70-49A0-A0C7-358E73AC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E53CC30-D2E4-4227-893F-BE1F39F3A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765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9767386-71B0-4209-8412-9BCBD788A195}"/>
              </a:ext>
            </a:extLst>
          </p:cNvPr>
          <p:cNvSpPr/>
          <p:nvPr/>
        </p:nvSpPr>
        <p:spPr>
          <a:xfrm>
            <a:off x="1281360" y="4194464"/>
            <a:ext cx="2020453" cy="1212272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Triangular Band-pass filtering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0AFD611-F2D2-4DF8-AD9C-9A7892BD7B4D}"/>
              </a:ext>
            </a:extLst>
          </p:cNvPr>
          <p:cNvGrpSpPr/>
          <p:nvPr/>
        </p:nvGrpSpPr>
        <p:grpSpPr>
          <a:xfrm>
            <a:off x="3503858" y="4550064"/>
            <a:ext cx="428336" cy="501072"/>
            <a:chOff x="2227119" y="1925132"/>
            <a:chExt cx="428336" cy="501072"/>
          </a:xfrm>
        </p:grpSpPr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579F432E-2BEF-4DB8-BF71-753AC34343A9}"/>
                </a:ext>
              </a:extLst>
            </p:cNvPr>
            <p:cNvSpPr/>
            <p:nvPr/>
          </p:nvSpPr>
          <p:spPr>
            <a:xfrm>
              <a:off x="2227119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箭號: 向右 6">
              <a:extLst>
                <a:ext uri="{FF2B5EF4-FFF2-40B4-BE49-F238E27FC236}">
                  <a16:creationId xmlns:a16="http://schemas.microsoft.com/office/drawing/2014/main" id="{A147839B-FC15-4086-A0F8-BDA6A816E9F1}"/>
                </a:ext>
              </a:extLst>
            </p:cNvPr>
            <p:cNvSpPr txBox="1"/>
            <p:nvPr/>
          </p:nvSpPr>
          <p:spPr>
            <a:xfrm>
              <a:off x="2227119" y="2025346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100" kern="120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BA456E-E291-4CB1-8C3D-9ADC3E6E3130}"/>
              </a:ext>
            </a:extLst>
          </p:cNvPr>
          <p:cNvGrpSpPr/>
          <p:nvPr/>
        </p:nvGrpSpPr>
        <p:grpSpPr>
          <a:xfrm>
            <a:off x="6332493" y="4550064"/>
            <a:ext cx="428336" cy="501072"/>
            <a:chOff x="5055754" y="1925132"/>
            <a:chExt cx="428336" cy="501072"/>
          </a:xfrm>
        </p:grpSpPr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BD3DEE03-5780-48CC-B128-99C99293E5EE}"/>
                </a:ext>
              </a:extLst>
            </p:cNvPr>
            <p:cNvSpPr/>
            <p:nvPr/>
          </p:nvSpPr>
          <p:spPr>
            <a:xfrm>
              <a:off x="5055754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箭號: 向右 10">
              <a:extLst>
                <a:ext uri="{FF2B5EF4-FFF2-40B4-BE49-F238E27FC236}">
                  <a16:creationId xmlns:a16="http://schemas.microsoft.com/office/drawing/2014/main" id="{46D32829-421C-4C2C-8AFC-7232089DA648}"/>
                </a:ext>
              </a:extLst>
            </p:cNvPr>
            <p:cNvSpPr txBox="1"/>
            <p:nvPr/>
          </p:nvSpPr>
          <p:spPr>
            <a:xfrm>
              <a:off x="5055754" y="2025346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100" kern="120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48841CF-96DC-4317-B88B-F0B11E630EA3}"/>
              </a:ext>
            </a:extLst>
          </p:cNvPr>
          <p:cNvGrpSpPr/>
          <p:nvPr/>
        </p:nvGrpSpPr>
        <p:grpSpPr>
          <a:xfrm>
            <a:off x="9161128" y="4550064"/>
            <a:ext cx="428336" cy="501072"/>
            <a:chOff x="7884389" y="1925132"/>
            <a:chExt cx="428336" cy="501072"/>
          </a:xfrm>
        </p:grpSpPr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26B72CDA-73F7-4EE7-8FA0-09B6260036CC}"/>
                </a:ext>
              </a:extLst>
            </p:cNvPr>
            <p:cNvSpPr/>
            <p:nvPr/>
          </p:nvSpPr>
          <p:spPr>
            <a:xfrm>
              <a:off x="7884389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箭號: 向右 14">
              <a:extLst>
                <a:ext uri="{FF2B5EF4-FFF2-40B4-BE49-F238E27FC236}">
                  <a16:creationId xmlns:a16="http://schemas.microsoft.com/office/drawing/2014/main" id="{CDFB59EE-32FE-49A5-84C7-A5A5D3B5085A}"/>
                </a:ext>
              </a:extLst>
            </p:cNvPr>
            <p:cNvSpPr txBox="1"/>
            <p:nvPr/>
          </p:nvSpPr>
          <p:spPr>
            <a:xfrm>
              <a:off x="7884389" y="2025346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100" kern="120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ACDBB49-F625-4778-8D5E-D8AD98FA9E9D}"/>
              </a:ext>
            </a:extLst>
          </p:cNvPr>
          <p:cNvGrpSpPr/>
          <p:nvPr/>
        </p:nvGrpSpPr>
        <p:grpSpPr>
          <a:xfrm>
            <a:off x="4109994" y="4194464"/>
            <a:ext cx="2020453" cy="1212272"/>
            <a:chOff x="0" y="391107"/>
            <a:chExt cx="2020453" cy="1212272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476F0B2E-A902-4421-BB22-64C3D7D0D9A7}"/>
                </a:ext>
              </a:extLst>
            </p:cNvPr>
            <p:cNvSpPr/>
            <p:nvPr/>
          </p:nvSpPr>
          <p:spPr>
            <a:xfrm>
              <a:off x="0" y="391107"/>
              <a:ext cx="2020453" cy="1212272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: 圓角 4">
              <a:extLst>
                <a:ext uri="{FF2B5EF4-FFF2-40B4-BE49-F238E27FC236}">
                  <a16:creationId xmlns:a16="http://schemas.microsoft.com/office/drawing/2014/main" id="{4ECED95C-35BA-4AF4-BB01-58B7028A5B1F}"/>
                </a:ext>
              </a:extLst>
            </p:cNvPr>
            <p:cNvSpPr txBox="1"/>
            <p:nvPr/>
          </p:nvSpPr>
          <p:spPr>
            <a:xfrm>
              <a:off x="35506" y="426613"/>
              <a:ext cx="1949441" cy="114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800" kern="1200" dirty="0">
                  <a:solidFill>
                    <a:schemeClr val="tx1"/>
                  </a:solidFill>
                </a:rPr>
                <a:t>Log energy</a:t>
              </a:r>
              <a:endParaRPr lang="zh-TW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0824477-4EEB-41CE-8F9A-3F71E933AF6A}"/>
              </a:ext>
            </a:extLst>
          </p:cNvPr>
          <p:cNvGrpSpPr/>
          <p:nvPr/>
        </p:nvGrpSpPr>
        <p:grpSpPr>
          <a:xfrm>
            <a:off x="6962875" y="4194464"/>
            <a:ext cx="2020453" cy="1212272"/>
            <a:chOff x="0" y="391107"/>
            <a:chExt cx="2020453" cy="1212272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14BF937-389A-4A6E-B885-94202DB58D28}"/>
                </a:ext>
              </a:extLst>
            </p:cNvPr>
            <p:cNvSpPr/>
            <p:nvPr/>
          </p:nvSpPr>
          <p:spPr>
            <a:xfrm>
              <a:off x="0" y="391107"/>
              <a:ext cx="2020453" cy="1212272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矩形: 圓角 4">
              <a:extLst>
                <a:ext uri="{FF2B5EF4-FFF2-40B4-BE49-F238E27FC236}">
                  <a16:creationId xmlns:a16="http://schemas.microsoft.com/office/drawing/2014/main" id="{9D250111-AED7-4F51-AF58-D528DC679120}"/>
                </a:ext>
              </a:extLst>
            </p:cNvPr>
            <p:cNvSpPr txBox="1"/>
            <p:nvPr/>
          </p:nvSpPr>
          <p:spPr>
            <a:xfrm>
              <a:off x="35506" y="426613"/>
              <a:ext cx="1949441" cy="114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800" kern="1200" dirty="0">
                  <a:solidFill>
                    <a:schemeClr val="tx1"/>
                  </a:solidFill>
                </a:rPr>
                <a:t>Discrete cosine transform</a:t>
              </a:r>
              <a:endParaRPr lang="zh-TW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E422E6D-5754-4F0C-9CBA-B1CC12954B9F}"/>
              </a:ext>
            </a:extLst>
          </p:cNvPr>
          <p:cNvGrpSpPr/>
          <p:nvPr/>
        </p:nvGrpSpPr>
        <p:grpSpPr>
          <a:xfrm>
            <a:off x="9767264" y="4194464"/>
            <a:ext cx="2020453" cy="1212272"/>
            <a:chOff x="0" y="391107"/>
            <a:chExt cx="2020453" cy="1212272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F09DAA81-BECE-435E-963D-80F965F54A42}"/>
                </a:ext>
              </a:extLst>
            </p:cNvPr>
            <p:cNvSpPr/>
            <p:nvPr/>
          </p:nvSpPr>
          <p:spPr>
            <a:xfrm>
              <a:off x="0" y="391107"/>
              <a:ext cx="2020453" cy="1212272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: 圓角 4">
              <a:extLst>
                <a:ext uri="{FF2B5EF4-FFF2-40B4-BE49-F238E27FC236}">
                  <a16:creationId xmlns:a16="http://schemas.microsoft.com/office/drawing/2014/main" id="{09FFA029-E68F-4435-827E-8C16192CC2B3}"/>
                </a:ext>
              </a:extLst>
            </p:cNvPr>
            <p:cNvSpPr txBox="1"/>
            <p:nvPr/>
          </p:nvSpPr>
          <p:spPr>
            <a:xfrm>
              <a:off x="35506" y="426613"/>
              <a:ext cx="1949441" cy="114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800" kern="1200" dirty="0">
                  <a:solidFill>
                    <a:schemeClr val="tx1"/>
                  </a:solidFill>
                </a:rPr>
                <a:t>MFCC</a:t>
              </a:r>
              <a:endParaRPr lang="zh-TW" alt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01F8DCE-B641-4FBD-8F07-880F3EA522D9}"/>
              </a:ext>
            </a:extLst>
          </p:cNvPr>
          <p:cNvGrpSpPr/>
          <p:nvPr/>
        </p:nvGrpSpPr>
        <p:grpSpPr>
          <a:xfrm>
            <a:off x="650978" y="4550064"/>
            <a:ext cx="428336" cy="501072"/>
            <a:chOff x="2227119" y="1925132"/>
            <a:chExt cx="428336" cy="501072"/>
          </a:xfrm>
        </p:grpSpPr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5F1FCD11-7C42-41F4-A7D6-6365C1D93D41}"/>
                </a:ext>
              </a:extLst>
            </p:cNvPr>
            <p:cNvSpPr/>
            <p:nvPr/>
          </p:nvSpPr>
          <p:spPr>
            <a:xfrm>
              <a:off x="2227119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箭號: 向右 6">
              <a:extLst>
                <a:ext uri="{FF2B5EF4-FFF2-40B4-BE49-F238E27FC236}">
                  <a16:creationId xmlns:a16="http://schemas.microsoft.com/office/drawing/2014/main" id="{F20FD61E-0EE0-4451-A68F-0B6F5477E2C0}"/>
                </a:ext>
              </a:extLst>
            </p:cNvPr>
            <p:cNvSpPr txBox="1"/>
            <p:nvPr/>
          </p:nvSpPr>
          <p:spPr>
            <a:xfrm>
              <a:off x="2227119" y="2025346"/>
              <a:ext cx="299835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079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556D6-1B8E-4685-AAEA-632FDFCC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Mel-frequency to frequency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14F26E-AAD7-4E16-9B85-73451033D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023066"/>
              </p:ext>
            </p:extLst>
          </p:nvPr>
        </p:nvGraphicFramePr>
        <p:xfrm>
          <a:off x="838200" y="1565566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14953952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4754541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2420439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6575816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013888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6662984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9323879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7774892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841423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27846459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347313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790835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9803904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3905312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342928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616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Hz 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40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161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404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693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867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1000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2022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3000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3393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4109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5526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6500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7743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12000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4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Mel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43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257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300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514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771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928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1000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1542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2000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2142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2314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2600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2771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2914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3228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0631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08D7795-3FF5-4126-A660-541BC1E7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23" y="2307246"/>
            <a:ext cx="6161554" cy="4611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58C4C39-A942-4DE8-9039-854D7E593177}"/>
                  </a:ext>
                </a:extLst>
              </p:cNvPr>
              <p:cNvSpPr txBox="1"/>
              <p:nvPr/>
            </p:nvSpPr>
            <p:spPr>
              <a:xfrm>
                <a:off x="4490690" y="5569545"/>
                <a:ext cx="40983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2595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/700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b="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58C4C39-A942-4DE8-9039-854D7E59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90" y="5569545"/>
                <a:ext cx="4098301" cy="923330"/>
              </a:xfrm>
              <a:prstGeom prst="rect">
                <a:avLst/>
              </a:prstGeom>
              <a:blipFill>
                <a:blip r:embed="rId3"/>
                <a:stretch>
                  <a:fillRect l="-4613" t="-10596" r="-2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4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3470C-8A3A-468A-80B7-801D8C81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Triangular Band-pass filter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44FD83-10B0-4800-B6BC-8CB9A735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" y="1995360"/>
            <a:ext cx="5291023" cy="3960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ACF1E3-87C5-4E2C-BA99-7AF64CFF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5360"/>
            <a:ext cx="529102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4D65-9521-4F1D-9604-26A690C1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MFCC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D8BBB3-AC24-41E9-85D1-D858082E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027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1549C-69AC-495C-BA0E-FBE00DEC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Demo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E0146-B8B5-41F9-8FD7-0B07597F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+mj-ea"/>
                <a:ea typeface="+mj-ea"/>
              </a:rPr>
              <a:t>Plot the signal and pre-emphasis signal.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+mj-ea"/>
                <a:ea typeface="+mj-ea"/>
              </a:rPr>
              <a:t>Plot triangular Band-pass filter.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+mj-ea"/>
                <a:ea typeface="+mj-ea"/>
              </a:rPr>
              <a:t>Record </a:t>
            </a:r>
            <a:r>
              <a:rPr lang="pl-PL" altLang="zh-TW" sz="3600" dirty="0">
                <a:latin typeface="+mj-ea"/>
                <a:ea typeface="+mj-ea"/>
              </a:rPr>
              <a:t>[ a ], [ i ], [ u ], [ɛ], [ɔ]</a:t>
            </a:r>
            <a:r>
              <a:rPr lang="en-US" altLang="zh-TW" sz="3600" dirty="0">
                <a:latin typeface="+mj-ea"/>
                <a:ea typeface="+mj-ea"/>
              </a:rPr>
              <a:t> and </a:t>
            </a:r>
            <a:r>
              <a:rPr lang="pl-PL" altLang="zh-TW" sz="3600" dirty="0">
                <a:latin typeface="+mj-ea"/>
                <a:ea typeface="+mj-ea"/>
              </a:rPr>
              <a:t> </a:t>
            </a:r>
            <a:r>
              <a:rPr lang="en-US" altLang="zh-TW" sz="3600" dirty="0">
                <a:latin typeface="+mj-ea"/>
                <a:ea typeface="+mj-ea"/>
              </a:rPr>
              <a:t>plot the their MFCC.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97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95AF8-5FC3-4C34-B514-9C5411A3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Report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1143A-BBD3-4848-8C64-08C39343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+mj-ea"/>
                <a:ea typeface="+mj-ea"/>
              </a:rPr>
              <a:t>Explain the meaning of pre-emphasis.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+mj-ea"/>
                <a:ea typeface="+mj-ea"/>
              </a:rPr>
              <a:t>Compare the results of different numbers of filter numbers.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+mj-ea"/>
                <a:ea typeface="+mj-ea"/>
              </a:rPr>
              <a:t>Do inverse MFCC and synthesis the audio(Bonus).</a:t>
            </a:r>
          </a:p>
          <a:p>
            <a:pPr>
              <a:lnSpc>
                <a:spcPct val="150000"/>
              </a:lnSpc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89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146</Words>
  <Application>Microsoft Office PowerPoint</Application>
  <PresentationFormat>寬螢幕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DSP Lab10 Mel-frequency Cepstral Coefficients</vt:lpstr>
      <vt:lpstr>Flow chart</vt:lpstr>
      <vt:lpstr>Mel-frequency to frequency </vt:lpstr>
      <vt:lpstr>Triangular Band-pass filter</vt:lpstr>
      <vt:lpstr>MFCC</vt:lpstr>
      <vt:lpstr>Demo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Lab10 Mel-frequency Cepstral Coefficients</dc:title>
  <dc:creator>Winston</dc:creator>
  <cp:lastModifiedBy>Winston</cp:lastModifiedBy>
  <cp:revision>8</cp:revision>
  <dcterms:created xsi:type="dcterms:W3CDTF">2018-11-01T13:05:22Z</dcterms:created>
  <dcterms:modified xsi:type="dcterms:W3CDTF">2018-11-01T13:59:08Z</dcterms:modified>
</cp:coreProperties>
</file>