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B6C0-7226-0288-E1C5-A2E384E39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5A50E-B676-7B14-E5E1-320B2BC22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894CE-56DC-E9F2-8344-47DD5BEA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28D2-ABD1-496E-8AC0-AADF815A150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0F84C-FCC9-89F0-E405-6DFB20C6B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B6E84-FF5A-CF13-B990-48091F3B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1355-A750-41B1-B10A-B3493F915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7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5089-F173-01F8-F79B-B0D392DE3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C82C3-0C44-9706-6E1F-1A129D553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D7970-6016-FE9F-03F4-FEE109D3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28D2-ABD1-496E-8AC0-AADF815A150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4DE7D-F4A8-5486-B7BD-C78CE88D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6AD1F-1641-C836-6371-19CBCFE4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1355-A750-41B1-B10A-B3493F915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B75CE5-E521-407A-52C0-F393CF99D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632A0-9565-6B10-DF6A-5C0A98875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50A16-E99C-FDCA-560F-1726B24D2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28D2-ABD1-496E-8AC0-AADF815A150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5A11C-417B-3012-871F-D013E41E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3D877-53BF-E27F-78D3-9E3800F9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1355-A750-41B1-B10A-B3493F915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1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2BE7-52C5-5B76-38CE-0D895DC4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5857C-5230-E132-9AC3-C48F8CE15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4DC33-B5DE-2EF2-AE10-D265E9EF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28D2-ABD1-496E-8AC0-AADF815A150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AB542-7CD4-DED8-E858-38E4E759F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03D33-CC8F-03EA-6D97-F3BE29D6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1355-A750-41B1-B10A-B3493F915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0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C805-28B2-1AF0-7F71-A15C3FDA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68CF1-FE6A-F123-7B0A-B3783F801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FEC30-9B85-290A-3FF2-D68AFF49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28D2-ABD1-496E-8AC0-AADF815A150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DAB68-2413-B6FA-7F8F-A4A278D9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ADE9A-A762-BA13-344D-E6C1A9090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1355-A750-41B1-B10A-B3493F915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0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D8CDD-834B-DD80-F777-79DAA62F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83B7D-99B4-D1F6-B02C-F553B95E4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B76CD-6AAC-4430-FEF0-584BDF8C9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28F3C-7A50-4751-D6DD-06FD3733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28D2-ABD1-496E-8AC0-AADF815A150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EEB20-1268-DB10-1208-A9749B0D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9182F-23C2-D73D-2410-E5587494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1355-A750-41B1-B10A-B3493F915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8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69AF-26B3-57B7-F021-243B79BDC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95947-F5DC-1133-999A-CDD642365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4D198-0918-71EC-4207-0DDF15B84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A4FA7-29A0-7BB2-C4F2-BDCC8A007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6E9C8C-7DAB-5D68-8615-D3013D7B77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4B9CF8-9B1E-E957-9202-9113687D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28D2-ABD1-496E-8AC0-AADF815A150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CF864-AEA7-76DC-70AF-7597F27BE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E9C156-80E3-1344-BFF0-58C36FE6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1355-A750-41B1-B10A-B3493F915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7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BB70-1A36-35F3-1D6F-E40F30A6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E069E-480C-3927-36A4-3467B7D3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28D2-ABD1-496E-8AC0-AADF815A150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D995D-744E-4656-C910-36D90FE24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84105-B432-C660-8180-6F178DC8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1355-A750-41B1-B10A-B3493F915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9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AA9665-1A92-493C-7197-8310E85C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28D2-ABD1-496E-8AC0-AADF815A150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0C2A7-6CED-E428-D73A-3D0F4C02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A562A-A65B-CF14-CD2F-97A79736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1355-A750-41B1-B10A-B3493F915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3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1BE6-E30D-D6C9-29AD-0DC3D3E58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BC199-A391-AA2F-5AE2-29D716CC8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3AAB4-4E1C-C987-3F83-C6464C9D4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5E391-3D6F-FC76-17EE-0281CF335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28D2-ABD1-496E-8AC0-AADF815A150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ECF84-035F-3E0C-FA2B-1BB7DE73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81C49-6180-5F80-A710-6F152886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1355-A750-41B1-B10A-B3493F915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3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A1860-7C6D-4FC6-F6F8-93986EC3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385E6F-B0A6-2F33-C6D9-CB847EE5F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55FCA-5CBA-2FAD-8DD6-02A1846CB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C9AB3-83D6-5898-FCF4-77D5F383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28D2-ABD1-496E-8AC0-AADF815A150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507CF-F767-6E3A-9E6D-2B7CF0E83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888A1-EF3D-AC19-95CD-3D37B7D7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1355-A750-41B1-B10A-B3493F915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7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BD1F7-ED81-0855-299F-92DD78B6C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F4A9A-9EB9-61FA-ECE6-3FF72BAC3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4D20E-1A46-A3DA-A191-A19B7B027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DC28D2-ABD1-496E-8AC0-AADF815A150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A6B75-62DA-3B1D-98FA-DB4102D6B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1BB90-410D-E714-BFA2-2AB0F8CAD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D01355-A750-41B1-B10A-B3493F915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0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2D407CD-E16B-18F6-582A-4867E7F3BB84}"/>
              </a:ext>
            </a:extLst>
          </p:cNvPr>
          <p:cNvSpPr/>
          <p:nvPr/>
        </p:nvSpPr>
        <p:spPr>
          <a:xfrm>
            <a:off x="2573534" y="2731716"/>
            <a:ext cx="8191500" cy="2768602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0D32D-6056-3F82-2D67-BC2AA010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Definition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7B89BA-0A80-D500-B488-D051DD242FE5}"/>
              </a:ext>
            </a:extLst>
          </p:cNvPr>
          <p:cNvSpPr/>
          <p:nvPr/>
        </p:nvSpPr>
        <p:spPr>
          <a:xfrm>
            <a:off x="2577772" y="2731717"/>
            <a:ext cx="922867" cy="92286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Tiling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Search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F8AC54-4AA7-D634-6271-CF29E07136B9}"/>
              </a:ext>
            </a:extLst>
          </p:cNvPr>
          <p:cNvSpPr/>
          <p:nvPr/>
        </p:nvSpPr>
        <p:spPr>
          <a:xfrm rot="16200000">
            <a:off x="3250874" y="3904350"/>
            <a:ext cx="922867" cy="4233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EA8756-DF46-340D-2DF5-82B57DA89298}"/>
              </a:ext>
            </a:extLst>
          </p:cNvPr>
          <p:cNvSpPr/>
          <p:nvPr/>
        </p:nvSpPr>
        <p:spPr>
          <a:xfrm>
            <a:off x="3923974" y="4577451"/>
            <a:ext cx="1896531" cy="92286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DECFB2-DE4D-1D5B-FFCB-FA1F7399DE20}"/>
              </a:ext>
            </a:extLst>
          </p:cNvPr>
          <p:cNvSpPr/>
          <p:nvPr/>
        </p:nvSpPr>
        <p:spPr>
          <a:xfrm>
            <a:off x="3500639" y="2731717"/>
            <a:ext cx="1210733" cy="92286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Tiling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Search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FBE871-5AD5-3AFE-31CA-ED935094BA05}"/>
              </a:ext>
            </a:extLst>
          </p:cNvPr>
          <p:cNvSpPr/>
          <p:nvPr/>
        </p:nvSpPr>
        <p:spPr>
          <a:xfrm>
            <a:off x="4711372" y="2731717"/>
            <a:ext cx="889003" cy="92286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Tiling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Search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B97CC7-F516-F395-8FC0-24EB0BEE0F2B}"/>
              </a:ext>
            </a:extLst>
          </p:cNvPr>
          <p:cNvSpPr/>
          <p:nvPr/>
        </p:nvSpPr>
        <p:spPr>
          <a:xfrm>
            <a:off x="5600375" y="2731717"/>
            <a:ext cx="1016002" cy="92286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Tiling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Search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885729-66E0-DBBB-2778-85948E9EE083}"/>
              </a:ext>
            </a:extLst>
          </p:cNvPr>
          <p:cNvSpPr/>
          <p:nvPr/>
        </p:nvSpPr>
        <p:spPr>
          <a:xfrm>
            <a:off x="6616377" y="2731717"/>
            <a:ext cx="2336801" cy="92286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Tiling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Search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95CC17-9886-9F76-14D1-F39159F8E6EF}"/>
              </a:ext>
            </a:extLst>
          </p:cNvPr>
          <p:cNvSpPr/>
          <p:nvPr/>
        </p:nvSpPr>
        <p:spPr>
          <a:xfrm rot="16200000">
            <a:off x="4461606" y="3904349"/>
            <a:ext cx="922867" cy="4233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873C7E-EAA1-793E-8AF5-DAA1192F40B5}"/>
              </a:ext>
            </a:extLst>
          </p:cNvPr>
          <p:cNvSpPr/>
          <p:nvPr/>
        </p:nvSpPr>
        <p:spPr>
          <a:xfrm>
            <a:off x="5820505" y="4577451"/>
            <a:ext cx="1896531" cy="92286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122EB7-59F8-193F-A1F2-9AE7C7EA4961}"/>
              </a:ext>
            </a:extLst>
          </p:cNvPr>
          <p:cNvSpPr/>
          <p:nvPr/>
        </p:nvSpPr>
        <p:spPr>
          <a:xfrm rot="16200000">
            <a:off x="5570741" y="3904349"/>
            <a:ext cx="922867" cy="4233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9B9B20-0A66-349E-83A4-DFF9A89D8E89}"/>
              </a:ext>
            </a:extLst>
          </p:cNvPr>
          <p:cNvSpPr txBox="1"/>
          <p:nvPr/>
        </p:nvSpPr>
        <p:spPr>
          <a:xfrm>
            <a:off x="1351161" y="300848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CE5D1E-5F35-D5A7-B0CB-C82B844E83A1}"/>
              </a:ext>
            </a:extLst>
          </p:cNvPr>
          <p:cNvSpPr txBox="1"/>
          <p:nvPr/>
        </p:nvSpPr>
        <p:spPr>
          <a:xfrm>
            <a:off x="838200" y="3812876"/>
            <a:ext cx="1661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Transfer</a:t>
            </a:r>
          </a:p>
          <a:p>
            <a:pPr algn="ctr"/>
            <a:r>
              <a:rPr lang="en-US" dirty="0"/>
              <a:t>(CPU to CGRA)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727C8E-D950-5B6A-F284-3CA53FD9703C}"/>
              </a:ext>
            </a:extLst>
          </p:cNvPr>
          <p:cNvSpPr txBox="1"/>
          <p:nvPr/>
        </p:nvSpPr>
        <p:spPr>
          <a:xfrm>
            <a:off x="1085322" y="4727218"/>
            <a:ext cx="11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CGRA</a:t>
            </a:r>
          </a:p>
          <a:p>
            <a:pPr algn="ctr"/>
            <a:r>
              <a:rPr lang="en-US" dirty="0"/>
              <a:t>Execution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245081-7EEB-CA01-3458-47347CAF6CBA}"/>
              </a:ext>
            </a:extLst>
          </p:cNvPr>
          <p:cNvSpPr/>
          <p:nvPr/>
        </p:nvSpPr>
        <p:spPr>
          <a:xfrm rot="16200000">
            <a:off x="7467269" y="3904349"/>
            <a:ext cx="922867" cy="4233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7F6101-65F4-5A89-218C-ED51386562C1}"/>
              </a:ext>
            </a:extLst>
          </p:cNvPr>
          <p:cNvSpPr/>
          <p:nvPr/>
        </p:nvSpPr>
        <p:spPr>
          <a:xfrm>
            <a:off x="7717036" y="4577451"/>
            <a:ext cx="973670" cy="92286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D4E542-384B-2B2B-1140-D475F468ABC0}"/>
              </a:ext>
            </a:extLst>
          </p:cNvPr>
          <p:cNvSpPr/>
          <p:nvPr/>
        </p:nvSpPr>
        <p:spPr>
          <a:xfrm>
            <a:off x="8690706" y="4577451"/>
            <a:ext cx="973670" cy="92286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FCDF30-8653-FC7A-17FC-9947CF515E25}"/>
              </a:ext>
            </a:extLst>
          </p:cNvPr>
          <p:cNvSpPr/>
          <p:nvPr/>
        </p:nvSpPr>
        <p:spPr>
          <a:xfrm rot="16200000">
            <a:off x="8703412" y="3904349"/>
            <a:ext cx="922867" cy="4233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5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70D2744-185D-CBFD-9F2B-5F8B71725BE6}"/>
              </a:ext>
            </a:extLst>
          </p:cNvPr>
          <p:cNvCxnSpPr>
            <a:cxnSpLocks/>
          </p:cNvCxnSpPr>
          <p:nvPr/>
        </p:nvCxnSpPr>
        <p:spPr>
          <a:xfrm>
            <a:off x="2573534" y="3654582"/>
            <a:ext cx="81915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9F0016D-887B-025A-28A8-E08E60992B23}"/>
              </a:ext>
            </a:extLst>
          </p:cNvPr>
          <p:cNvCxnSpPr>
            <a:cxnSpLocks/>
          </p:cNvCxnSpPr>
          <p:nvPr/>
        </p:nvCxnSpPr>
        <p:spPr>
          <a:xfrm>
            <a:off x="2573534" y="4577450"/>
            <a:ext cx="70730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417144B-908F-F007-986D-1899108A4D6A}"/>
              </a:ext>
            </a:extLst>
          </p:cNvPr>
          <p:cNvSpPr/>
          <p:nvPr/>
        </p:nvSpPr>
        <p:spPr>
          <a:xfrm>
            <a:off x="9658026" y="4577451"/>
            <a:ext cx="1107008" cy="92286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5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4794AB5-6DF8-B9B3-427F-89B97DF6D835}"/>
              </a:ext>
            </a:extLst>
          </p:cNvPr>
          <p:cNvCxnSpPr>
            <a:cxnSpLocks/>
          </p:cNvCxnSpPr>
          <p:nvPr/>
        </p:nvCxnSpPr>
        <p:spPr>
          <a:xfrm>
            <a:off x="3540854" y="4577450"/>
            <a:ext cx="70730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BF1CC8C-891B-BAAC-3E8B-37B38EA04A64}"/>
              </a:ext>
            </a:extLst>
          </p:cNvPr>
          <p:cNvCxnSpPr>
            <a:cxnSpLocks/>
          </p:cNvCxnSpPr>
          <p:nvPr/>
        </p:nvCxnSpPr>
        <p:spPr>
          <a:xfrm>
            <a:off x="2559992" y="2512060"/>
            <a:ext cx="6370320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FF5400-566D-4988-0927-CBC61E323932}"/>
              </a:ext>
            </a:extLst>
          </p:cNvPr>
          <p:cNvCxnSpPr>
            <a:cxnSpLocks/>
          </p:cNvCxnSpPr>
          <p:nvPr/>
        </p:nvCxnSpPr>
        <p:spPr>
          <a:xfrm>
            <a:off x="3908732" y="5712460"/>
            <a:ext cx="6873240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71E8F52-0031-9937-0C8D-2FEAE2645A7C}"/>
              </a:ext>
            </a:extLst>
          </p:cNvPr>
          <p:cNvSpPr txBox="1"/>
          <p:nvPr/>
        </p:nvSpPr>
        <p:spPr>
          <a:xfrm>
            <a:off x="4002591" y="1998324"/>
            <a:ext cx="3485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56082"/>
                </a:solidFill>
              </a:rPr>
              <a:t>Search Performance (SP)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C274B1-04FF-694A-0826-3BA58DC995C6}"/>
              </a:ext>
            </a:extLst>
          </p:cNvPr>
          <p:cNvSpPr txBox="1"/>
          <p:nvPr/>
        </p:nvSpPr>
        <p:spPr>
          <a:xfrm>
            <a:off x="5679724" y="5736611"/>
            <a:ext cx="3221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56082"/>
                </a:solidFill>
              </a:rPr>
              <a:t>Tiling Performance (TP)</a:t>
            </a:r>
          </a:p>
        </p:txBody>
      </p:sp>
    </p:spTree>
    <p:extLst>
      <p:ext uri="{BB962C8B-B14F-4D97-AF65-F5344CB8AC3E}">
        <p14:creationId xmlns:p14="http://schemas.microsoft.com/office/powerpoint/2010/main" val="1622208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57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Performance Definition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Definition</dc:title>
  <dc:creator>Po-Han Chen</dc:creator>
  <cp:lastModifiedBy>Po-Han Chen</cp:lastModifiedBy>
  <cp:revision>1</cp:revision>
  <dcterms:created xsi:type="dcterms:W3CDTF">2024-04-29T20:47:13Z</dcterms:created>
  <dcterms:modified xsi:type="dcterms:W3CDTF">2024-04-29T21:10:41Z</dcterms:modified>
</cp:coreProperties>
</file>