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PythonDayEight</a:t>
            </a:r>
            <a:br>
              <a:rPr lang="en-US" altLang="zh-TW" dirty="0"/>
            </a:br>
            <a:r>
              <a:rPr lang="en-US" altLang="zh-TW" dirty="0"/>
              <a:t>-exception handling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 dirty="0"/>
              <a:t>20190206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B232E-6ADE-4193-900D-54715BF6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3804E4-0DF4-4E9E-A131-423A1196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528954"/>
            <a:ext cx="9172575" cy="5486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6212AD-AD0B-4244-B039-EBE8178F844F}"/>
              </a:ext>
            </a:extLst>
          </p:cNvPr>
          <p:cNvSpPr/>
          <p:nvPr/>
        </p:nvSpPr>
        <p:spPr>
          <a:xfrm>
            <a:off x="5100320" y="1610836"/>
            <a:ext cx="5466080" cy="329723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83A1B-C844-4FD0-969E-8297958992B6}"/>
              </a:ext>
            </a:extLst>
          </p:cNvPr>
          <p:cNvSpPr/>
          <p:nvPr/>
        </p:nvSpPr>
        <p:spPr>
          <a:xfrm>
            <a:off x="1509712" y="1900475"/>
            <a:ext cx="9056688" cy="324566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A229D1-0F8D-427A-9CBD-A1065E9DE6D8}"/>
              </a:ext>
            </a:extLst>
          </p:cNvPr>
          <p:cNvSpPr/>
          <p:nvPr/>
        </p:nvSpPr>
        <p:spPr>
          <a:xfrm>
            <a:off x="1509712" y="2224009"/>
            <a:ext cx="3021648" cy="324567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970911-C5DD-41C4-BA4D-2C48976FAC69}"/>
              </a:ext>
            </a:extLst>
          </p:cNvPr>
          <p:cNvSpPr/>
          <p:nvPr/>
        </p:nvSpPr>
        <p:spPr>
          <a:xfrm>
            <a:off x="1509712" y="5263792"/>
            <a:ext cx="4860608" cy="324566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15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635D76A-09AF-43AA-9708-C6B087AD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583815"/>
            <a:ext cx="9277350" cy="3295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5CCB6F-CCFA-44A9-B0D7-417F2B6B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47" y="1009015"/>
            <a:ext cx="9267825" cy="1619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316BF5-E69C-4AC3-B8D5-27036AA82722}"/>
              </a:ext>
            </a:extLst>
          </p:cNvPr>
          <p:cNvSpPr/>
          <p:nvPr/>
        </p:nvSpPr>
        <p:spPr>
          <a:xfrm>
            <a:off x="1345565" y="1910992"/>
            <a:ext cx="4811395" cy="293728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BF7803-5053-4749-834B-9DDE7AE59820}"/>
              </a:ext>
            </a:extLst>
          </p:cNvPr>
          <p:cNvSpPr/>
          <p:nvPr/>
        </p:nvSpPr>
        <p:spPr>
          <a:xfrm>
            <a:off x="1370647" y="1619071"/>
            <a:ext cx="9175433" cy="29192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50F0E3-5756-49C3-97E5-BC8524280504}"/>
              </a:ext>
            </a:extLst>
          </p:cNvPr>
          <p:cNvSpPr/>
          <p:nvPr/>
        </p:nvSpPr>
        <p:spPr>
          <a:xfrm>
            <a:off x="8661718" y="1368572"/>
            <a:ext cx="1884362" cy="250499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72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FBB17-9241-4B37-97F7-CE03E6CA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1D831-8B9B-4A11-B414-5C8E7240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AE68E1-803D-4113-93B3-8EE3885C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5274" cy="43513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B1D70A-8296-4790-A189-CB1801CC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1423"/>
            <a:ext cx="12192000" cy="21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3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C88B0-BC88-49B5-9ACF-996B8395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06CA93-B643-4C0E-860A-64DC8FA5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8FC446-A748-4A76-9512-5D0B9F53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305050"/>
            <a:ext cx="9229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2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</Words>
  <Application>Microsoft Office PowerPoint</Application>
  <PresentationFormat>寬螢幕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PythonDayEight -exception handling</vt:lpstr>
      <vt:lpstr>PowerPoint 簡報</vt:lpstr>
      <vt:lpstr>PowerPoint 簡報</vt:lpstr>
      <vt:lpstr>PowerPoint 簡報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124</cp:revision>
  <dcterms:created xsi:type="dcterms:W3CDTF">2019-01-31T13:17:13Z</dcterms:created>
  <dcterms:modified xsi:type="dcterms:W3CDTF">2019-02-11T01:16:55Z</dcterms:modified>
</cp:coreProperties>
</file>