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PythonDayEleven</a:t>
            </a:r>
            <a:br>
              <a:rPr lang="en-US" altLang="zh-TW" dirty="0"/>
            </a:br>
            <a:r>
              <a:rPr lang="en-US" altLang="zh-TW" dirty="0"/>
              <a:t>-Web Scraping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19722-6681-460D-9429-0E6DE5D7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雙擊</a:t>
            </a:r>
            <a:r>
              <a:rPr lang="en-US" altLang="zh-TW" dirty="0"/>
              <a:t>PATH&gt;;</a:t>
            </a:r>
            <a:r>
              <a:rPr lang="zh-TW" altLang="en-US" dirty="0"/>
              <a:t>後加入路徑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A20DF-D55D-47F5-A7B4-E18D7DF0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DA7C97-2E68-494D-A224-745679BE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8" y="1851025"/>
            <a:ext cx="4766325" cy="4924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C0E5E4-DF97-44E6-953D-8B61CBEB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1025"/>
            <a:ext cx="4504734" cy="48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770F6-0B5D-4025-97B9-0CB38211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CMD</a:t>
            </a:r>
            <a:r>
              <a:rPr lang="zh-TW" altLang="en-US" dirty="0"/>
              <a:t> 輸入</a:t>
            </a:r>
            <a:r>
              <a:rPr lang="en-US" altLang="zh-TW" dirty="0"/>
              <a:t>pip </a:t>
            </a:r>
            <a:r>
              <a:rPr lang="zh-TW" altLang="en-US" dirty="0"/>
              <a:t>確定安裝成功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D04661-E7D1-4D00-B6EC-C13137DB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00521-F054-4005-B9A6-AE3F031B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8" y="1754029"/>
            <a:ext cx="6744044" cy="47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6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02261-38EC-4150-AF20-2FDF66DC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CMD</a:t>
            </a:r>
            <a:r>
              <a:rPr lang="zh-TW" altLang="en-US" dirty="0"/>
              <a:t> 輸入</a:t>
            </a:r>
            <a:r>
              <a:rPr lang="en-US" altLang="zh-TW" dirty="0"/>
              <a:t>pip install requests </a:t>
            </a:r>
            <a:r>
              <a:rPr lang="zh-TW" altLang="en-US" dirty="0"/>
              <a:t>安裝 </a:t>
            </a:r>
            <a:r>
              <a:rPr lang="en-US" altLang="zh-TW" dirty="0"/>
              <a:t>requests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88EDA-9629-4ADF-8C3C-A7A8A524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AE009B-7B69-48BE-BAB2-961C0BE8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74" y="1825625"/>
            <a:ext cx="714950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FC94E-09FF-4DBA-8E2A-B70EFF2F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Pip install BeautifulSoup4 </a:t>
            </a:r>
            <a:br>
              <a:rPr lang="en-US" altLang="zh-TW" dirty="0"/>
            </a:br>
            <a:r>
              <a:rPr lang="zh-TW" altLang="en-US" dirty="0"/>
              <a:t>安裝</a:t>
            </a:r>
            <a:r>
              <a:rPr lang="en-US" altLang="zh-TW" dirty="0"/>
              <a:t>BeautifulSoup4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6F5CD-5BC0-4E78-A75C-02FE2849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5E8ADB-8A34-45F1-94D3-26CA9EAD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47" y="1825625"/>
            <a:ext cx="7667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A23E0-FCEB-4514-9C5D-9F66158A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爬網結果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C22E8-81D1-4278-8EED-47EFAF26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A3B48A-6434-43B3-A4F3-F6A8167B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933"/>
            <a:ext cx="12192000" cy="36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EBC88-153D-4B56-9FC3-288DBE3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get-pip.py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6BD9B-F85D-46E0-A3E9-8CB2B1D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26989C-8712-4E39-A98B-B08F4725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1609132"/>
            <a:ext cx="7274072" cy="51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C54D7-8CDD-4436-B9F6-D360FDA7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2CFC3-A20D-4596-AFF4-F106B44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DBEEA6-8C23-4D25-978E-6CE51224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72" y="0"/>
            <a:ext cx="973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9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0E37D-D8A3-4C80-AD9B-20C566A5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as a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4A192-9AC1-42D1-9548-1BFFB1E3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26F255-4575-43BD-8C78-A7553413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68" y="0"/>
            <a:ext cx="6244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BED02-D2B9-4EED-AF87-53280821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E847D-6569-4566-BB6E-1AA6C255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CCE9F7-E620-47FD-919A-C69ADA77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194434"/>
            <a:ext cx="10068560" cy="56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1F488-3000-4DD0-B390-1138690A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2741E9-D645-4620-8BD6-F192579C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4869A3-78E8-42D5-82CF-DD6EA2D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61"/>
            <a:ext cx="12192000" cy="64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FF732-4138-4B9B-9114-7F6A8AD8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/>
              <a:t>pip.exe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4D51F-C1F3-41A7-B9B4-F868EB16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81C410-FB5D-45CB-B62D-2EC88821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7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EBDF2-2316-4826-A603-B0AC349C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7257B-0E26-451F-AF40-0E459A3A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DABFF-A232-4C18-82CD-835CD6D2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690688"/>
            <a:ext cx="11249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1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6FC7C-5628-45A5-AFCE-84C5AD6C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本機右鍵內容</a:t>
            </a:r>
            <a:r>
              <a:rPr lang="en-US" altLang="zh-TW" dirty="0"/>
              <a:t>&gt;</a:t>
            </a:r>
            <a:r>
              <a:rPr lang="zh-TW" altLang="en-US" dirty="0"/>
              <a:t>進階系統設定</a:t>
            </a:r>
            <a:r>
              <a:rPr lang="en-US" altLang="zh-TW" dirty="0"/>
              <a:t>&gt;</a:t>
            </a:r>
            <a:r>
              <a:rPr lang="zh-TW" altLang="en-US" dirty="0"/>
              <a:t>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1F841-FECC-44C9-B2D8-030552AA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E5564B-DB9B-4214-B47F-4B664839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784157"/>
            <a:ext cx="4029075" cy="42767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7B2240-72EC-4704-B39D-9DBF4F96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30" y="2292350"/>
            <a:ext cx="4276725" cy="4200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E8047A-DE3B-4DB5-A37B-1E52A6C7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470" y="2055813"/>
            <a:ext cx="448164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6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57</Words>
  <Application>Microsoft Office PowerPoint</Application>
  <PresentationFormat>寬螢幕</PresentationFormat>
  <Paragraphs>14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PythonDayEleven -Web Scraping</vt:lpstr>
      <vt:lpstr>Download get-pip.py</vt:lpstr>
      <vt:lpstr>PowerPoint 簡報</vt:lpstr>
      <vt:lpstr>Copy as a file</vt:lpstr>
      <vt:lpstr>run</vt:lpstr>
      <vt:lpstr>PowerPoint 簡報</vt:lpstr>
      <vt:lpstr>搜尋pip.exe</vt:lpstr>
      <vt:lpstr>複製路徑</vt:lpstr>
      <vt:lpstr>本機右鍵內容&gt;進階系統設定&gt;環境變數</vt:lpstr>
      <vt:lpstr>雙擊PATH&gt;;後加入路徑</vt:lpstr>
      <vt:lpstr>CMD 輸入pip 確定安裝成功</vt:lpstr>
      <vt:lpstr>CMD 輸入pip install requests 安裝 requests</vt:lpstr>
      <vt:lpstr>輸入Pip install BeautifulSoup4  安裝BeautifulSoup4</vt:lpstr>
      <vt:lpstr>爬網結果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189</cp:revision>
  <dcterms:created xsi:type="dcterms:W3CDTF">2019-01-31T13:17:13Z</dcterms:created>
  <dcterms:modified xsi:type="dcterms:W3CDTF">2019-02-12T06:54:48Z</dcterms:modified>
</cp:coreProperties>
</file>