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PythonDayFive</a:t>
            </a:r>
            <a:br>
              <a:rPr lang="en-US" altLang="zh-TW" dirty="0"/>
            </a:br>
            <a:r>
              <a:rPr lang="en-US" altLang="zh-TW" dirty="0"/>
              <a:t>-Logical Operation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 dirty="0"/>
              <a:t>20190203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9BFFF7E-5433-4775-B71E-F80D8EAD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429974"/>
            <a:ext cx="11597396" cy="44163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B82893-0167-4439-B721-80AEA9D7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0" y="2497852"/>
            <a:ext cx="4307840" cy="23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07F9A-23C9-4021-B5A8-743E07DE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“in” operator can be used to test substrings of any length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C9631-28DA-4645-8D3A-79F4325F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CD5128-2CE5-4865-88D7-A6B92D54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897"/>
            <a:ext cx="9572625" cy="2676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1A0501-56D3-45AB-9C9E-8F6639FE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9" y="3830002"/>
            <a:ext cx="9382125" cy="1819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CD3097-53F1-4F42-89C5-7A62708A1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609" y="3297235"/>
            <a:ext cx="7435731" cy="11550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3B9637-4658-46C0-9CA7-888FD95F706F}"/>
              </a:ext>
            </a:extLst>
          </p:cNvPr>
          <p:cNvSpPr/>
          <p:nvPr/>
        </p:nvSpPr>
        <p:spPr>
          <a:xfrm>
            <a:off x="3393439" y="1401945"/>
            <a:ext cx="7172961" cy="42368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CA6F26-2878-4BF4-BB3D-7EAC0A07D1AA}"/>
              </a:ext>
            </a:extLst>
          </p:cNvPr>
          <p:cNvSpPr/>
          <p:nvPr/>
        </p:nvSpPr>
        <p:spPr>
          <a:xfrm>
            <a:off x="933449" y="1793491"/>
            <a:ext cx="2713991" cy="27873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14C17F-C1A3-4745-A748-B1B1D3EACBDC}"/>
              </a:ext>
            </a:extLst>
          </p:cNvPr>
          <p:cNvSpPr/>
          <p:nvPr/>
        </p:nvSpPr>
        <p:spPr>
          <a:xfrm>
            <a:off x="1028698" y="2104356"/>
            <a:ext cx="9286876" cy="560104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FDC00E-9F19-43CF-8DB7-0DED89F99B2B}"/>
              </a:ext>
            </a:extLst>
          </p:cNvPr>
          <p:cNvSpPr/>
          <p:nvPr/>
        </p:nvSpPr>
        <p:spPr>
          <a:xfrm>
            <a:off x="5249483" y="4678096"/>
            <a:ext cx="5066091" cy="30697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821A64-03BA-426F-B250-23F4C337BF12}"/>
              </a:ext>
            </a:extLst>
          </p:cNvPr>
          <p:cNvSpPr/>
          <p:nvPr/>
        </p:nvSpPr>
        <p:spPr>
          <a:xfrm>
            <a:off x="1114394" y="4966518"/>
            <a:ext cx="3807549" cy="30697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35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66293-1B24-48C6-BDD2-6CF62F2A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F9FCC-3D7F-4C82-8C90-CB5DB6BA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449D1E-DF44-422F-AC8D-24E464A5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869"/>
            <a:ext cx="12192000" cy="47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022C8-EE98-4ADB-846A-9DFDEFC3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Short-circuit logic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8C6BD-8E16-42CB-9288-546A40DA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6D2B8D-581C-4BAD-AA19-60BEBB29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1690688"/>
            <a:ext cx="9220200" cy="42767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6BCE37-86C7-4B1B-AB68-82C20EC7C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3119438"/>
            <a:ext cx="2505075" cy="28479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0BEBB0-0758-4DD4-AB9F-EDE45227F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3665"/>
            <a:ext cx="5842000" cy="41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18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PythonDayFive -Logical Operation</vt:lpstr>
      <vt:lpstr>PowerPoint 簡報</vt:lpstr>
      <vt:lpstr>“in” operator can be used to test substrings of any length</vt:lpstr>
      <vt:lpstr>PowerPoint 簡報</vt:lpstr>
      <vt:lpstr>Short-circuit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71</cp:revision>
  <dcterms:created xsi:type="dcterms:W3CDTF">2019-01-31T13:17:13Z</dcterms:created>
  <dcterms:modified xsi:type="dcterms:W3CDTF">2019-02-03T08:29:51Z</dcterms:modified>
</cp:coreProperties>
</file>