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1783-1C20-474D-AD92-1C42D6730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796AF-02F7-465B-9B4D-27DF35C41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D09B-87CF-4C85-B4EA-43E7C27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0E44B-0BC5-465C-85F4-AA2E6DFC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1642CC-2BA9-4D8A-BB67-008287D0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87F25-359D-441E-A884-DED453F2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6910CA-104A-4AD7-AD7A-FE10C8C7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A04E6-F3B8-47BB-8F58-F4101AD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60EC7-2EDE-4003-B42A-B092E56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7B1DE-B3D0-4607-AC92-F8D6A04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4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2DB0-580C-499F-98C5-1BD1ED26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BB18C6-6EFA-4ED7-9AA6-8111508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8C4A0-4831-449E-BD73-48BA1A15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59A7A5-E1FF-42CF-8C2E-A0886C2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E119-9C4C-48EA-B2B6-3ECC3DDF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38585-B4CD-48E0-9002-F4458038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48D53-A81D-4FF1-98A5-EF0900E3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92148-1663-4B0C-B3A8-B6DBB6D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9ABFD-E936-4004-9C5D-FC5DE7D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9669F-7CE0-46F8-85E9-62EDA3B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39003-0525-44E6-A9C1-9CF59554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1723D8-E8B2-43A3-9CDC-EFF544DA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AB5B5-AF6B-4361-BF50-13C4FFF5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1F1FA4-02AB-4E03-9FCC-BBB8886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8C8E65-65BE-4CA9-9D32-1C35C5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6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4687-3339-4C05-A874-E8C3A914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FCA8-4515-4A03-A966-EEA9F3E2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CE5553-6AD8-4974-822D-31E500B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710A1-81D1-4FF5-BB06-42332D44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B5D0B-A9AF-4C54-9AAB-7A266416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2EED2-86A6-45D2-B7C8-3C8C2D06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7809A-3F43-48A5-A281-873AE5AA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62D41-D58C-4A5B-B576-3EED3D79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7818EF-946C-41AE-AD23-6EF72F4BF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DFE750-3C77-47A1-BD92-7C2079548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BBA84F-F3FD-4A14-A263-166A289F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B0FDBF-7FBD-4EE2-8126-5E743D8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5BB794-860F-4837-9C85-874C40A8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B04663-7B1D-4F69-BAC0-5B273E2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C5606-46A2-4951-9F33-47C5C1A0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FEE86-F667-4156-8047-9F44AD6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19B242-6C6A-4F62-9FE9-1AC97D5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FB2B20-E7D8-4386-837D-A4EFA7D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1C5155-A5A4-4F4A-B972-3B077A5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24F936-09B0-4AD9-A289-1B5E4EC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372C3-24B4-47E9-9418-00D0C5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B4C6-33B1-4B54-B0F6-600B8C2E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A67F2-EA48-4745-A352-936277D6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5A245-39D5-49D2-958E-7724A05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64DF82-DFB3-414C-BA4F-1944A52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FC576-F711-4220-A050-48337A5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C1B0F-F0CC-48E2-A5B7-D51CA98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AC5-7982-4EB4-AE19-0C45D25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025D75-5982-458D-9900-70723E1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33E11B-4283-4376-8F79-AB306FA9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93612-0FEA-408A-90C1-CB02A56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8778F-1277-4126-B008-2DDC5C25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DDBF74-CE60-45BF-84E3-5E92AF3B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6E19FC-A2A5-419F-B3BD-D4DCF45E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92A2-07FD-4F87-9AE3-CDF320A4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E4CB1-DAD2-46B4-9246-A9C1C78EA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F11D-3E02-458E-81F6-FDCD33805518}" type="datetimeFigureOut">
              <a:rPr lang="zh-TW" altLang="en-US" smtClean="0"/>
              <a:t>2019/2/2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0385A-A021-4249-92DA-E0FF266E8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882C6-FC21-4FE5-BE4F-4F99419C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333D-B6A3-402D-9971-D53B91FD1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2E1F6-16CD-4528-8F20-1AD8BAC3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PythonDayFour</a:t>
            </a:r>
            <a:br>
              <a:rPr lang="en-US" altLang="zh-TW" dirty="0"/>
            </a:br>
            <a:r>
              <a:rPr lang="en-US" altLang="zh-TW" dirty="0"/>
              <a:t>-Logical Operation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21126-D09A-4ACC-83EF-3BE585F92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PoHanWu</a:t>
            </a:r>
            <a:endParaRPr lang="en-US" altLang="zh-TW" dirty="0"/>
          </a:p>
          <a:p>
            <a:r>
              <a:rPr lang="en-US" altLang="zh-TW" dirty="0"/>
              <a:t>20190202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6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F282B-B53C-42BC-BC5A-3D0FB8CD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35005-3F59-449B-B6BE-B09D51AC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797754-B5A2-49AA-813B-15503DD71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0" y="0"/>
            <a:ext cx="973493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CFE97A-06D0-45F7-A1C7-28C73F06818C}"/>
              </a:ext>
            </a:extLst>
          </p:cNvPr>
          <p:cNvSpPr/>
          <p:nvPr/>
        </p:nvSpPr>
        <p:spPr>
          <a:xfrm>
            <a:off x="2143761" y="1401945"/>
            <a:ext cx="8422640" cy="3932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6D3082-F7A3-4B34-9C65-56F031EA54FF}"/>
              </a:ext>
            </a:extLst>
          </p:cNvPr>
          <p:cNvSpPr/>
          <p:nvPr/>
        </p:nvSpPr>
        <p:spPr>
          <a:xfrm>
            <a:off x="1187890" y="1778953"/>
            <a:ext cx="9317550" cy="3932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E6F518-55BE-48D5-A845-2FBE36FD21FA}"/>
              </a:ext>
            </a:extLst>
          </p:cNvPr>
          <p:cNvSpPr/>
          <p:nvPr/>
        </p:nvSpPr>
        <p:spPr>
          <a:xfrm>
            <a:off x="2143761" y="5779635"/>
            <a:ext cx="8361679" cy="3932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BC3AA9-D6E8-41B4-921A-BDAA9F1D9846}"/>
              </a:ext>
            </a:extLst>
          </p:cNvPr>
          <p:cNvSpPr txBox="1"/>
          <p:nvPr/>
        </p:nvSpPr>
        <p:spPr>
          <a:xfrm>
            <a:off x="4871721" y="15332"/>
            <a:ext cx="148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“is”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21C88F-45EC-45F0-A19C-E3C2BF1EF893}"/>
              </a:ext>
            </a:extLst>
          </p:cNvPr>
          <p:cNvSpPr/>
          <p:nvPr/>
        </p:nvSpPr>
        <p:spPr>
          <a:xfrm>
            <a:off x="1187890" y="6207443"/>
            <a:ext cx="9317550" cy="333374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A28CB0-C9A1-4305-9270-AFAEA90B9E65}"/>
              </a:ext>
            </a:extLst>
          </p:cNvPr>
          <p:cNvSpPr/>
          <p:nvPr/>
        </p:nvSpPr>
        <p:spPr>
          <a:xfrm>
            <a:off x="1187890" y="6511472"/>
            <a:ext cx="5167191" cy="3932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74A9650-2C9A-46AD-A428-BA2F7FAE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2278166"/>
            <a:ext cx="4698999" cy="26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D7F57-DF05-49C4-8263-068725A8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8255"/>
            <a:ext cx="10515600" cy="1325563"/>
          </a:xfrm>
        </p:spPr>
        <p:txBody>
          <a:bodyPr/>
          <a:lstStyle/>
          <a:p>
            <a:r>
              <a:rPr lang="en-US" altLang="zh-TW" dirty="0"/>
              <a:t>Use Operator “is ” check none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62938-D8A8-4E18-A012-5DD3F08C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707D09-697E-4A22-BFD7-4D103689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1258094"/>
            <a:ext cx="9334500" cy="5486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DA7029-0767-446A-848C-A1346F6C36D8}"/>
              </a:ext>
            </a:extLst>
          </p:cNvPr>
          <p:cNvSpPr/>
          <p:nvPr/>
        </p:nvSpPr>
        <p:spPr>
          <a:xfrm>
            <a:off x="1083310" y="1971039"/>
            <a:ext cx="9334500" cy="37592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739ADF-BDC6-47EC-9F43-EC5A6C907FE7}"/>
              </a:ext>
            </a:extLst>
          </p:cNvPr>
          <p:cNvSpPr/>
          <p:nvPr/>
        </p:nvSpPr>
        <p:spPr>
          <a:xfrm>
            <a:off x="1083310" y="2346960"/>
            <a:ext cx="3112770" cy="236698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5ECBAA-E035-44DE-AEE6-8E067FEBDBB5}"/>
              </a:ext>
            </a:extLst>
          </p:cNvPr>
          <p:cNvSpPr/>
          <p:nvPr/>
        </p:nvSpPr>
        <p:spPr>
          <a:xfrm>
            <a:off x="8241030" y="1648138"/>
            <a:ext cx="2176780" cy="322901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594BE3D-E113-4DE6-B074-EB18BAE3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04" y="3769360"/>
            <a:ext cx="6725255" cy="12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A2043-27DF-4764-8C76-B28F31C3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Operators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6FB47CE-5B77-490F-93F2-81FB289D685A}"/>
              </a:ext>
            </a:extLst>
          </p:cNvPr>
          <p:cNvGrpSpPr/>
          <p:nvPr/>
        </p:nvGrpSpPr>
        <p:grpSpPr>
          <a:xfrm>
            <a:off x="514032" y="1235711"/>
            <a:ext cx="4905375" cy="4814867"/>
            <a:chOff x="514032" y="1835151"/>
            <a:chExt cx="4905375" cy="481486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00C0C92-03B9-46C5-807A-D4799BCC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32" y="1835151"/>
              <a:ext cx="4905375" cy="264795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16CBC23-5730-4039-A50B-05B46B77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727" y="4492626"/>
              <a:ext cx="3653473" cy="2157392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105CA62-738E-418E-9619-BBA5444D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407" y="1449071"/>
            <a:ext cx="6417031" cy="28844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BC5007-A029-46A9-8579-A2D8BEDB7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75" y="4695825"/>
            <a:ext cx="9267825" cy="21621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A18D24-5CB5-4486-A2F3-8C77C913CED3}"/>
              </a:ext>
            </a:extLst>
          </p:cNvPr>
          <p:cNvSpPr/>
          <p:nvPr/>
        </p:nvSpPr>
        <p:spPr>
          <a:xfrm>
            <a:off x="5495731" y="2296727"/>
            <a:ext cx="671390" cy="304233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77D3AD-2C96-4035-975A-F669EE5DEAA4}"/>
              </a:ext>
            </a:extLst>
          </p:cNvPr>
          <p:cNvSpPr/>
          <p:nvPr/>
        </p:nvSpPr>
        <p:spPr>
          <a:xfrm>
            <a:off x="923730" y="4971883"/>
            <a:ext cx="742509" cy="301158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4620BD-3106-4113-870D-B4C11C6EA9B2}"/>
              </a:ext>
            </a:extLst>
          </p:cNvPr>
          <p:cNvSpPr/>
          <p:nvPr/>
        </p:nvSpPr>
        <p:spPr>
          <a:xfrm>
            <a:off x="3057330" y="5899999"/>
            <a:ext cx="9063550" cy="953218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4A36F0-0EA3-40C1-9664-24E46293CA00}"/>
              </a:ext>
            </a:extLst>
          </p:cNvPr>
          <p:cNvSpPr/>
          <p:nvPr/>
        </p:nvSpPr>
        <p:spPr>
          <a:xfrm>
            <a:off x="3019424" y="4659588"/>
            <a:ext cx="9101456" cy="878144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F985A-F18C-4AF8-B962-08D6440E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Chained comparison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71D7C-DF44-429E-B355-536D38A6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2FCCEF-9AB4-4406-BBE4-8B55C485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825625"/>
            <a:ext cx="9620250" cy="1933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205CE2-4E16-4558-88F4-C89C0CF7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28" y="2707957"/>
            <a:ext cx="6312172" cy="1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A2E10-32B3-4CE1-81A2-B6EFAF4B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traceback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7F8CB-5B3E-43AA-8D6D-2AFAB324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DBF341-F9A6-40F6-8A2D-366B6C58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2231707"/>
            <a:ext cx="5600700" cy="1419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CE3A706-F205-4838-AF44-EFC26E16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2" y="3854768"/>
            <a:ext cx="10817936" cy="27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DF2F3-5827-4D7C-8BB0-9F1D407F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tips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C516CE-8F54-4745-A75A-7395E3BF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3E0523-3C7B-4F78-95C8-7B1FD8BA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624137"/>
            <a:ext cx="9201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21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PythonDayFour -Logical Operation</vt:lpstr>
      <vt:lpstr>PowerPoint 簡報</vt:lpstr>
      <vt:lpstr>Use Operator “is ” check none</vt:lpstr>
      <vt:lpstr>Comparison Operators</vt:lpstr>
      <vt:lpstr>Chained comparison operators</vt:lpstr>
      <vt:lpstr>Python traceback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PythonDayThree</dc:title>
  <dc:creator>user</dc:creator>
  <cp:lastModifiedBy>user</cp:lastModifiedBy>
  <cp:revision>54</cp:revision>
  <dcterms:created xsi:type="dcterms:W3CDTF">2019-01-31T13:17:13Z</dcterms:created>
  <dcterms:modified xsi:type="dcterms:W3CDTF">2019-02-02T10:36:22Z</dcterms:modified>
</cp:coreProperties>
</file>