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PythonDayNine</a:t>
            </a:r>
            <a:br>
              <a:rPr lang="en-US" altLang="zh-TW" dirty="0"/>
            </a:br>
            <a:r>
              <a:rPr lang="en-US" altLang="zh-TW" dirty="0"/>
              <a:t>-Arithmetic Operator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8CA7C7-2B14-4B1C-B3E9-BCEF7C8A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2117666"/>
            <a:ext cx="11353800" cy="4740334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F48F0146-4DD8-48A8-BEDD-E3DF9F7D5D85}"/>
              </a:ext>
            </a:extLst>
          </p:cNvPr>
          <p:cNvGrpSpPr/>
          <p:nvPr/>
        </p:nvGrpSpPr>
        <p:grpSpPr>
          <a:xfrm>
            <a:off x="949960" y="0"/>
            <a:ext cx="1722120" cy="2117666"/>
            <a:chOff x="838200" y="1825625"/>
            <a:chExt cx="1838325" cy="27813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50F0BB7-4A3E-4E04-BC13-81229B4C8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25625"/>
              <a:ext cx="1809750" cy="10191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B2466D4-AE5B-4B8B-90FF-562C170B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844800"/>
              <a:ext cx="1838325" cy="1762125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633CF621-CF1C-4981-9D94-C99A4D73B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3347720"/>
            <a:ext cx="3101975" cy="19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8540-C00F-4C93-9E25-1C91C5C4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CD345-FBF9-4120-8646-BFD62798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7442E7-960B-4FA5-8444-04ED239D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9625864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A8FC0E-8AC2-400C-B777-4BF1C3A552C0}"/>
              </a:ext>
            </a:extLst>
          </p:cNvPr>
          <p:cNvSpPr/>
          <p:nvPr/>
        </p:nvSpPr>
        <p:spPr>
          <a:xfrm>
            <a:off x="961072" y="3419116"/>
            <a:ext cx="9402128" cy="248384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44B46A-E0E1-4CDD-A254-4B8772D2D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2" y="-25564"/>
            <a:ext cx="5011038" cy="17162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8E5867-4FDC-48F3-B88D-F99E77D1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30" y="-25564"/>
            <a:ext cx="1650995" cy="17162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402758A-EFFC-4BB0-BC69-6C8BBF139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768" y="40184"/>
            <a:ext cx="2686458" cy="16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90895-D4A7-40CC-A371-9722E5FB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C7CFB-1852-43E6-8D7B-917B9D9B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EBD0A5-D419-45E1-81D6-694D5A73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814"/>
            <a:ext cx="12192000" cy="40403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8187D2-4D38-4C4E-A980-7F1398EE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84" y="3087687"/>
            <a:ext cx="5977093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5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BBCE22-DCF1-41F0-B301-764571F9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9151" cy="57525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F51FBA-5F66-4BC9-B324-891D6D3C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77" y="5734158"/>
            <a:ext cx="9667923" cy="1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0957A-0521-40AF-A649-3000D4A1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3EA3B1-D78B-4ED4-B792-980C12DA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22144"/>
            <a:ext cx="9439275" cy="5429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773AE9-2FE9-4911-9DE4-F8B1D9D9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9145"/>
            <a:ext cx="12192000" cy="22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CF6492-FCE8-4F54-8C13-8833E4CB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11919" cy="56300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027459-694E-4F75-A28F-4F747E35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720"/>
            <a:ext cx="1078771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9165-5C68-4AF2-9BB3-FC96C6FD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97284-908F-44D5-BCE3-049527F6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050C36-8AFB-44DE-B0B4-F6B16C01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36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37333C-65C7-4C2E-A90F-95B54CA6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09" y="5035149"/>
            <a:ext cx="12262017" cy="8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</Words>
  <Application>Microsoft Office PowerPoint</Application>
  <PresentationFormat>寬螢幕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PythonDayNine -Arithmetic Operator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152</cp:revision>
  <dcterms:created xsi:type="dcterms:W3CDTF">2019-01-31T13:17:13Z</dcterms:created>
  <dcterms:modified xsi:type="dcterms:W3CDTF">2019-02-10T02:29:25Z</dcterms:modified>
</cp:coreProperties>
</file>