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4660"/>
  </p:normalViewPr>
  <p:slideViewPr>
    <p:cSldViewPr snapToGrid="0">
      <p:cViewPr varScale="1">
        <p:scale>
          <a:sx n="63" d="100"/>
          <a:sy n="63" d="100"/>
        </p:scale>
        <p:origin x="9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303CB-3081-4679-AB30-E7BFFC4C7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139BE8-BAE9-41F8-A30D-8E3FD0213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D585B2-BA2E-4885-81BD-082369A4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407F-55D0-4857-9525-C3699F2EFB10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391F60-75C4-4F48-A38F-6F2E347F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D71B82-BFD3-42BD-B851-0D22E3E6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F9E-AD39-4336-85DA-03CB1B255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29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DBF5F-B422-49FD-A0C3-AF1E2051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62C38D-634B-4E31-8456-9C649C0A5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2F3D7E-C67A-4C74-B6E4-E726666A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407F-55D0-4857-9525-C3699F2EFB10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E00B99-DB6E-4E1A-AD7F-208D565E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C7225D-3E56-4578-8719-3D9C8CDA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F9E-AD39-4336-85DA-03CB1B255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24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BF3DCC-924B-4CEB-B8A6-2CC897F06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D93E05-B5A0-490C-9015-9952BEDCB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293135-DCCE-4A69-99CC-A785DCCE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407F-55D0-4857-9525-C3699F2EFB10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D2AB9C-1FF7-42DC-9BA4-53E7BC17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BE0512-2883-4830-AF56-C42B951F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F9E-AD39-4336-85DA-03CB1B255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39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489ADC-EB6A-40A8-A008-5878DF4C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57E707-31DB-45A7-8660-E89F86A14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5466F2-1C44-40B5-BB12-6D9E24FF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407F-55D0-4857-9525-C3699F2EFB10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296F7-495E-44DA-88BA-57247220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8F9B30-FF0F-44B0-9AA8-8E553792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F9E-AD39-4336-85DA-03CB1B255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DD7F98-42B7-4080-A9BA-0B3C5F25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74F3BA-9CC2-4097-8D8E-1CF95254F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A2BF01-51A0-4C97-A844-AEB6FA64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407F-55D0-4857-9525-C3699F2EFB10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3B90A7-DFCB-4A11-A404-387793A3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8B18E2-F3DE-485F-A071-C3B733AE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F9E-AD39-4336-85DA-03CB1B255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42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AE1941-3C37-4F15-BF25-8C486CAE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E7AF8D-CFDB-437B-811F-0662531F1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F43028-A1BF-4361-B0F7-4F8CE788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806CE3-3815-4D0A-A066-5CAECD3A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407F-55D0-4857-9525-C3699F2EFB10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D0CE9B-4D5B-4405-9F60-D807BE12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36E7FE-3BE6-40A2-87BE-E142CC1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F9E-AD39-4336-85DA-03CB1B255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70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84CA9-6E8C-4AFF-AFDD-F9B2095B4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9C26F9-8B81-4485-B59E-1ABC8AB24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D8CD9F-9824-46E2-88BE-F4F5DDA40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BDBE6D-B650-4A2F-AE96-27E656759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E26E4E-D201-4FC1-B80B-66D8F24C8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9AB7128-07FE-45BD-9E99-3DADEBCC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407F-55D0-4857-9525-C3699F2EFB10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6FCD2A3-A320-400C-A742-2EA05DFB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20A2B41-DDF1-42F9-8030-8A5CEBA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F9E-AD39-4336-85DA-03CB1B255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33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2D2D18-202D-4F8A-91EC-C4BE0DAD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9F1FCB3-DA7E-41A0-BC99-80F2AAB3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407F-55D0-4857-9525-C3699F2EFB10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8653801-A8B2-4D58-956D-7E3DE63C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5CCE34-154D-4CB8-9A62-52752533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F9E-AD39-4336-85DA-03CB1B255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20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D0111E8-A59D-4B4F-99F5-4C90C4D6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407F-55D0-4857-9525-C3699F2EFB10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3947D6C-511C-432F-8953-98600CD2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4CFE6E-5FAC-4E2E-B225-FEEC72F2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F9E-AD39-4336-85DA-03CB1B255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2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9948C5-5BF8-4E5A-8184-8404F4C0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3A62AE-8D23-47BF-8B2B-0E058BED7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ECACA9-B1DC-41DA-AA0F-0CD16AE20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70E6C8-24F1-48AD-801E-4891D8AC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407F-55D0-4857-9525-C3699F2EFB10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56F1A2-BC6E-472D-9910-24D3785F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484FCC-CE08-49D2-B46B-5E148D1E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F9E-AD39-4336-85DA-03CB1B255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19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EC110-0221-4C22-91EA-C1B129A2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BA187A-BFA0-4895-839C-5E6E946D8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086BA0-0B57-48EC-804E-0103D6169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BD51E1-9842-4AB2-8AB8-F5752254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407F-55D0-4857-9525-C3699F2EFB10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220198-2725-476B-920C-4B4F8986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1FA1C8-64E7-4B7A-9E00-D7F469D1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F9E-AD39-4336-85DA-03CB1B255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07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6666DF-DCFA-4EDB-8941-633951B9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4CB97C-55DD-4C48-99B5-4C0D1FD70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85A1BA-03DA-4087-9493-734FC6C95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4407F-55D0-4857-9525-C3699F2EFB10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C87DC3-83E4-4CB9-A6B9-B7FF7CFE5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9634D7-DA92-441C-940F-7E6F5E16C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BF9E-AD39-4336-85DA-03CB1B255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99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F08EA-3D3F-47E3-A5AC-289D8977D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 Day One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en-US" altLang="zh-TW"/>
              <a:t>Environment Setting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9D5DB2-451F-43DE-A9D9-E08EE1E21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POHANWU</a:t>
            </a:r>
          </a:p>
          <a:p>
            <a:r>
              <a:rPr lang="en-US" altLang="zh-TW" dirty="0"/>
              <a:t>20190130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1578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15631E-2B2D-4036-93D3-52511CEC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shortcut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CABB3A7-0F95-412C-B142-431DD857A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186" y="1825625"/>
            <a:ext cx="68256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6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78F6F-F737-4B67-93FA-08D4F756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execute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FC5B367-2E7D-4995-A9D9-5B0AC760F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829" y="1825625"/>
            <a:ext cx="77823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2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0333C-F707-4B7A-9069-C29F48A9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 configure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779F8E2-C6D6-4454-8975-1015DD487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435" y="1690688"/>
            <a:ext cx="82486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1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B272E4-3F61-4341-8810-D32FB678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 configure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4B676B-FBAD-49FF-B597-10B183536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B6C510-5B78-42A7-B734-9C636B13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165" y="1408430"/>
            <a:ext cx="65341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9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BD3EBD-43EA-446F-B722-ECE3335A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 configure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966FAA-8BA9-45CF-87CB-57FADF4BE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80FED5B-FBE9-4B04-A1DC-49C691327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1612582"/>
            <a:ext cx="65627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09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4A2A5-141B-42A9-8F13-E6669444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 module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64BF1-33EA-4F62-89BF-B7E699B5F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41F0AD-149C-43C7-B71C-B0313DE9C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190" y="1597025"/>
            <a:ext cx="81724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08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346D20-BA59-4024-B6D2-26534088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succeed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DF2739-6451-4BDA-811B-4FAA49BFB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4E61FD-AC49-4293-92E1-4AE4B1882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47" y="2073275"/>
            <a:ext cx="81248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1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3356FEC-072F-4342-8724-7EF6C942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zh-TW" sz="2800">
                <a:solidFill>
                  <a:schemeClr val="bg1"/>
                </a:solidFill>
              </a:rPr>
              <a:t>textbook</a:t>
            </a:r>
            <a:endParaRPr lang="zh-TW" altLang="en-US" sz="2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CD0E7F-1D08-4406-AAF5-066633376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Link:</a:t>
            </a:r>
          </a:p>
          <a:p>
            <a:r>
              <a:rPr lang="en-US" sz="2000" dirty="0">
                <a:solidFill>
                  <a:schemeClr val="bg1"/>
                </a:solidFill>
              </a:rPr>
              <a:t>https://doc.lagout.org/programmation/python/Programming%20in%20Python%203_%20A%20Complete%20Introduction%20to%20the%20Python%20Language%20%282nd%20ed.%29%20%5BSummerfield%202009-11-22%5D.pdf</a:t>
            </a:r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311CA0D6-E0D7-4F3F-BF2D-A6DDD1693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407" y="643467"/>
            <a:ext cx="423348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1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FE293-3DFF-4B9B-82F9-D25C07DA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 built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1BD2D4F-7D95-40CC-994B-4E09A7D2C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704" y="1825625"/>
            <a:ext cx="9834592" cy="4351338"/>
          </a:xfrm>
          <a:prstGeom prst="rect">
            <a:avLst/>
          </a:prstGeom>
        </p:spPr>
      </p:pic>
      <p:sp>
        <p:nvSpPr>
          <p:cNvPr id="5" name="箭號: 向上 4">
            <a:extLst>
              <a:ext uri="{FF2B5EF4-FFF2-40B4-BE49-F238E27FC236}">
                <a16:creationId xmlns:a16="http://schemas.microsoft.com/office/drawing/2014/main" id="{649C557D-4F54-4327-899F-9A738EE77EE5}"/>
              </a:ext>
            </a:extLst>
          </p:cNvPr>
          <p:cNvSpPr/>
          <p:nvPr/>
        </p:nvSpPr>
        <p:spPr>
          <a:xfrm>
            <a:off x="6096000" y="5628640"/>
            <a:ext cx="325120" cy="3454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96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FE293-3DFF-4B9B-82F9-D25C07DA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 built</a:t>
            </a:r>
            <a:endParaRPr lang="zh-TW" altLang="en-US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649C557D-4F54-4327-899F-9A738EE77EE5}"/>
              </a:ext>
            </a:extLst>
          </p:cNvPr>
          <p:cNvSpPr/>
          <p:nvPr/>
        </p:nvSpPr>
        <p:spPr>
          <a:xfrm>
            <a:off x="6096000" y="5628640"/>
            <a:ext cx="325120" cy="3454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FCD2CA-758C-4225-B546-2FD5D376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326485"/>
            <a:ext cx="9794078" cy="4993670"/>
          </a:xfrm>
          <a:prstGeom prst="rect">
            <a:avLst/>
          </a:prstGeom>
        </p:spPr>
      </p:pic>
      <p:sp>
        <p:nvSpPr>
          <p:cNvPr id="8" name="箭號: 向上 7">
            <a:extLst>
              <a:ext uri="{FF2B5EF4-FFF2-40B4-BE49-F238E27FC236}">
                <a16:creationId xmlns:a16="http://schemas.microsoft.com/office/drawing/2014/main" id="{AEE7BE4D-CEFE-409F-BC44-3E76D589C4DE}"/>
              </a:ext>
            </a:extLst>
          </p:cNvPr>
          <p:cNvSpPr/>
          <p:nvPr/>
        </p:nvSpPr>
        <p:spPr>
          <a:xfrm>
            <a:off x="6456680" y="5975350"/>
            <a:ext cx="325120" cy="3454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2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FE293-3DFF-4B9B-82F9-D25C07DA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 built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0FAC598-66A9-48C6-9AB8-0934EF058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44" y="1490804"/>
            <a:ext cx="8356917" cy="4684431"/>
          </a:xfrm>
          <a:prstGeom prst="rect">
            <a:avLst/>
          </a:prstGeom>
        </p:spPr>
      </p:pic>
      <p:sp>
        <p:nvSpPr>
          <p:cNvPr id="8" name="箭號: 向上 7">
            <a:extLst>
              <a:ext uri="{FF2B5EF4-FFF2-40B4-BE49-F238E27FC236}">
                <a16:creationId xmlns:a16="http://schemas.microsoft.com/office/drawing/2014/main" id="{AEE7BE4D-CEFE-409F-BC44-3E76D589C4DE}"/>
              </a:ext>
            </a:extLst>
          </p:cNvPr>
          <p:cNvSpPr/>
          <p:nvPr/>
        </p:nvSpPr>
        <p:spPr>
          <a:xfrm>
            <a:off x="3703320" y="5354991"/>
            <a:ext cx="325120" cy="3454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47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636DF21-5412-4CD4-9D49-89AE5190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120" y="1421991"/>
            <a:ext cx="7182848" cy="491753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B9FE293-3DFF-4B9B-82F9-D25C07DA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 built</a:t>
            </a:r>
            <a:endParaRPr lang="zh-TW" altLang="en-US" dirty="0"/>
          </a:p>
        </p:txBody>
      </p:sp>
      <p:sp>
        <p:nvSpPr>
          <p:cNvPr id="8" name="箭號: 向上 7">
            <a:extLst>
              <a:ext uri="{FF2B5EF4-FFF2-40B4-BE49-F238E27FC236}">
                <a16:creationId xmlns:a16="http://schemas.microsoft.com/office/drawing/2014/main" id="{AEE7BE4D-CEFE-409F-BC44-3E76D589C4DE}"/>
              </a:ext>
            </a:extLst>
          </p:cNvPr>
          <p:cNvSpPr/>
          <p:nvPr/>
        </p:nvSpPr>
        <p:spPr>
          <a:xfrm>
            <a:off x="4140200" y="3535316"/>
            <a:ext cx="325120" cy="3454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82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D62F7-FD4D-47FD-87CC-9D84C520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 built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4CA450-1ED3-41BC-9AB3-81B9711F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5D226B-98F2-455D-9E1A-388DB8188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201" y="1869865"/>
            <a:ext cx="6939597" cy="430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8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8CF29-AA02-43A4-A099-F402D96F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code page.10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B048262-5E1A-43A2-9AF5-3DC175044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522" y="1914208"/>
            <a:ext cx="7886956" cy="385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1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3D9572-EAB1-4706-8069-DFAB5C48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Find (IDLE)Integrated development environment software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B08D52-8222-4471-A0A8-2EB4A8626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7644E14-C1F2-47BC-AE3D-88C5F1720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99" y="1772444"/>
            <a:ext cx="4657725" cy="44577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5141221-9D75-4252-8D62-E58626437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264" y="1772443"/>
            <a:ext cx="3425496" cy="44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86</Words>
  <Application>Microsoft Office PowerPoint</Application>
  <PresentationFormat>寬螢幕</PresentationFormat>
  <Paragraphs>20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佈景主題</vt:lpstr>
      <vt:lpstr>Python Day One -Environment Setting</vt:lpstr>
      <vt:lpstr>textbook</vt:lpstr>
      <vt:lpstr>Environment built</vt:lpstr>
      <vt:lpstr>Environment built</vt:lpstr>
      <vt:lpstr>Environment built</vt:lpstr>
      <vt:lpstr>Environment built</vt:lpstr>
      <vt:lpstr>Environment built</vt:lpstr>
      <vt:lpstr>First code page.10</vt:lpstr>
      <vt:lpstr>Find (IDLE)Integrated development environment software</vt:lpstr>
      <vt:lpstr>Create shortcut</vt:lpstr>
      <vt:lpstr>execute</vt:lpstr>
      <vt:lpstr>Change configure</vt:lpstr>
      <vt:lpstr>Change configure</vt:lpstr>
      <vt:lpstr>Change configure</vt:lpstr>
      <vt:lpstr>Run module</vt:lpstr>
      <vt:lpstr>succeed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Day one</dc:title>
  <dc:creator>user</dc:creator>
  <cp:lastModifiedBy>user</cp:lastModifiedBy>
  <cp:revision>27</cp:revision>
  <dcterms:created xsi:type="dcterms:W3CDTF">2019-01-30T11:29:47Z</dcterms:created>
  <dcterms:modified xsi:type="dcterms:W3CDTF">2019-02-02T09:08:32Z</dcterms:modified>
</cp:coreProperties>
</file>