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PythonDaySeven</a:t>
            </a:r>
            <a:br>
              <a:rPr lang="en-US" altLang="zh-TW" dirty="0"/>
            </a:br>
            <a:r>
              <a:rPr lang="en-US" altLang="zh-TW" dirty="0"/>
              <a:t>-while loop for loop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/>
              <a:t>20190205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EDE7F-2DA4-427D-8ED0-3FF81F2D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09651"/>
          </a:xfrm>
        </p:spPr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ED1CE-0D9E-46D0-98F1-7DF7065F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9E4DCE-6C98-41A9-9405-FD8EAF8F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5"/>
            <a:ext cx="9248775" cy="5715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8D43B3-84F0-4D2C-84BC-BE04FF82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860959"/>
            <a:ext cx="2943225" cy="59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1C824-5D9E-40EC-BD0D-89994A3C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5445"/>
            <a:ext cx="10515600" cy="1325563"/>
          </a:xfrm>
        </p:spPr>
        <p:txBody>
          <a:bodyPr/>
          <a:lstStyle/>
          <a:p>
            <a:r>
              <a:rPr lang="en-US" altLang="zh-TW" dirty="0"/>
              <a:t>For loop reuse “in”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173455-5190-4DA6-9838-67D67B2C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962"/>
            <a:ext cx="8985250" cy="43917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1697D7-EADA-4F99-8927-11D243D6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318"/>
            <a:ext cx="8900598" cy="14864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981F456-CE78-4200-B65E-CC71287BC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65" y="5702301"/>
            <a:ext cx="8864216" cy="10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2FF4E-3B88-4760-A19B-3B57F21E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5432"/>
            <a:ext cx="10515600" cy="1325563"/>
          </a:xfrm>
        </p:spPr>
        <p:txBody>
          <a:bodyPr/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D15CA-525B-4C82-AC3B-45166B87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48D385-1E2C-4327-8E3A-DC3F3B8F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9305925" cy="304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E970F5-A24B-4F9F-A52F-A94E1432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44" y="1641317"/>
            <a:ext cx="6269956" cy="52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PythonDaySeven -while loop for loop</vt:lpstr>
      <vt:lpstr>while</vt:lpstr>
      <vt:lpstr>For loop reuse “in”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107</cp:revision>
  <dcterms:created xsi:type="dcterms:W3CDTF">2019-01-31T13:17:13Z</dcterms:created>
  <dcterms:modified xsi:type="dcterms:W3CDTF">2019-02-05T07:00:01Z</dcterms:modified>
</cp:coreProperties>
</file>