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PythonDaySix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en-US" altLang="zh-TW" sz="5300" dirty="0"/>
              <a:t>If statement and Brace-free coding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91283D-C0CD-47F5-8739-562D4A00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2885"/>
            <a:ext cx="9334500" cy="6086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9DF2BF-D516-4006-B120-927A2E18B59B}"/>
              </a:ext>
            </a:extLst>
          </p:cNvPr>
          <p:cNvSpPr/>
          <p:nvPr/>
        </p:nvSpPr>
        <p:spPr>
          <a:xfrm>
            <a:off x="1544319" y="222885"/>
            <a:ext cx="9218931" cy="376555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4CB959-B08C-4D73-905A-2CEA10076A21}"/>
              </a:ext>
            </a:extLst>
          </p:cNvPr>
          <p:cNvSpPr/>
          <p:nvPr/>
        </p:nvSpPr>
        <p:spPr>
          <a:xfrm>
            <a:off x="1544319" y="599440"/>
            <a:ext cx="1960881" cy="284479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96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32A6D-22F9-4539-9DE9-B1246EAF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is Brace Free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0A805-0300-4B1A-8D9E-ECDE4523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C0DBEB-B990-443F-838F-584F79A0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825625"/>
            <a:ext cx="9277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28C57CC-8513-45D9-98BB-35252308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353550" cy="3848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050F54-78D4-41E2-9C84-A0B9BA5E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82" y="2568058"/>
            <a:ext cx="3198178" cy="41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27CC8-2C04-46C0-BA28-DD7D3584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C099B-C0D9-4683-88F9-FE4C4D1F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7" y="1825625"/>
            <a:ext cx="9153525" cy="2705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A25562F-F5EB-4AB3-8689-77C69254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44" y="1480863"/>
            <a:ext cx="5415915" cy="23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6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PythonDaySix -If statement and Brace-free coding</vt:lpstr>
      <vt:lpstr>PowerPoint 簡報</vt:lpstr>
      <vt:lpstr>Python is Brace Free Code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89</cp:revision>
  <dcterms:created xsi:type="dcterms:W3CDTF">2019-01-31T13:17:13Z</dcterms:created>
  <dcterms:modified xsi:type="dcterms:W3CDTF">2019-02-04T15:31:55Z</dcterms:modified>
</cp:coreProperties>
</file>