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PythonDayTen</a:t>
            </a:r>
            <a:br>
              <a:rPr lang="en-US" altLang="zh-TW"/>
            </a:br>
            <a:r>
              <a:rPr lang="en-US" altLang="zh-TW"/>
              <a:t>-I/O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14BC68-D9CC-413D-A260-E566CD64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1064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842683-3A5A-439B-ADD4-3978A33EC69F}"/>
              </a:ext>
            </a:extLst>
          </p:cNvPr>
          <p:cNvSpPr/>
          <p:nvPr/>
        </p:nvSpPr>
        <p:spPr>
          <a:xfrm>
            <a:off x="0" y="744035"/>
            <a:ext cx="7571064" cy="775069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FA4DFD-8FC2-4E66-BF56-614F5D7D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2656390"/>
            <a:ext cx="6943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572C9-CE6B-49D3-9E37-7DB48E0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22E55-5509-4868-891C-26E10828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F2DFB2-6434-48F4-907C-604DF45F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758"/>
            <a:ext cx="12192000" cy="21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89E1B-890B-4FD8-AF81-F510C0EA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8C115-CBA8-48C4-BA61-D8152336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9B91B7-CEF1-4A0D-8F4D-C2246B53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9267825" cy="6172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378B2E-97DD-49C6-A52A-A63DF66B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62"/>
            <a:ext cx="3609975" cy="5048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B1FDEC-EFA8-4657-8547-B716B7550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62707"/>
            <a:ext cx="5753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75772-A401-405B-A905-B3CC5227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/>
              <a:t> sum2.py &lt; data\sum2.dat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C8E63-368F-44E7-A002-BA3D3111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Facing windows environment </a:t>
            </a:r>
            <a:r>
              <a:rPr lang="en-US" altLang="zh-TW" dirty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08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17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PythonDayTen -I/O</vt:lpstr>
      <vt:lpstr>PowerPoint 簡報</vt:lpstr>
      <vt:lpstr>PowerPoint 簡報</vt:lpstr>
      <vt:lpstr>PowerPoint 簡報</vt:lpstr>
      <vt:lpstr> sum2.py &lt; data\sum2.dat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167</cp:revision>
  <dcterms:created xsi:type="dcterms:W3CDTF">2019-01-31T13:17:13Z</dcterms:created>
  <dcterms:modified xsi:type="dcterms:W3CDTF">2019-02-11T06:03:41Z</dcterms:modified>
</cp:coreProperties>
</file>