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7F1783-1C20-474D-AD92-1C42D6730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A8796AF-02F7-465B-9B4D-27DF35C41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DDD09B-87CF-4C85-B4EA-43E7C2725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B0E44B-0BC5-465C-85F4-AA2E6DFC6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1642CC-2BA9-4D8A-BB67-008287D05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307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187F25-359D-441E-A884-DED453F20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76910CA-104A-4AD7-AD7A-FE10C8C73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7A04E6-F3B8-47BB-8F58-F4101ADD6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660EC7-2EDE-4003-B42A-B092E56A7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27B1DE-B3D0-4607-AC92-F8D6A04A4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746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BFB2DB0-580C-499F-98C5-1BD1ED264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DBB18C6-6EFA-4ED7-9AA6-8111508A8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28C4A0-4831-449E-BD73-48BA1A154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59A7A5-E1FF-42CF-8C2E-A0886C2D4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2EE119-9C4C-48EA-B2B6-3ECC3DDF9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2894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E38585-B4CD-48E0-9002-F4458038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F48D53-A81D-4FF1-98A5-EF0900E36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492148-1663-4B0C-B3A8-B6DBB6D72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D9ABFD-E936-4004-9C5D-FC5DE7DB9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39669F-7CE0-46F8-85E9-62EDA3B26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7535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839003-0525-44E6-A9C1-9CF595549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41723D8-E8B2-43A3-9CDC-EFF544DA6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0AB5B5-AF6B-4361-BF50-13C4FFF53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1F1FA4-02AB-4E03-9FCC-BBB88867B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8C8E65-65BE-4CA9-9D32-1C35C5E9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61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5E4687-3339-4C05-A874-E8C3A914E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A3FCA8-4515-4A03-A966-EEA9F3E256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CE5553-6AD8-4974-822D-31E500B14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6710A1-81D1-4FF5-BB06-42332D448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E2B5D0B-A9AF-4C54-9AAB-7A2664167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762EED2-86A6-45D2-B7C8-3C8C2D06C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431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F7809A-3F43-48A5-A281-873AE5AA4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262D41-D58C-4A5B-B576-3EED3D796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57818EF-946C-41AE-AD23-6EF72F4BF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1DFE750-3C77-47A1-BD92-7C2079548B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1BBA84F-F3FD-4A14-A263-166A289FD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CB0FDBF-7FBD-4EE2-8126-5E743D8C0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85BB794-860F-4837-9C85-874C40A80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EB04663-7B1D-4F69-BAC0-5B273E289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52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5C5606-46A2-4951-9F33-47C5C1A02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D3FEE86-F667-4156-8047-9F44AD646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C19B242-6C6A-4F62-9FE9-1AC97D5F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4FB2B20-E7D8-4386-837D-A4EFA7DA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6961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91C5155-A5A4-4F4A-B972-3B077A50F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924F936-09B0-4AD9-A289-1B5E4ECFA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A372C3-24B4-47E9-9418-00D0C5A8E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48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30B4C6-33B1-4B54-B0F6-600B8C2E0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CA67F2-EA48-4745-A352-936277D6C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925A245-39D5-49D2-958E-7724A0522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64DF82-DFB3-414C-BA4F-1944A52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1AFC576-F711-4220-A050-48337A56B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A4C1B0F-F0CC-48E2-A5B7-D51CA986E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0074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9DFAC5-7982-4EB4-AE19-0C45D25C5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4025D75-5982-458D-9900-70723E1E4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B33E11B-4283-4376-8F79-AB306FA9E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9593612-0FEA-408A-90C1-CB02A56D3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FF8778F-1277-4126-B008-2DDC5C25C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DDBF74-CE60-45BF-84E3-5E92AF3B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667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36E19FC-A2A5-419F-B3BD-D4DCF45E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4092A2-07FD-4F87-9AE3-CDF320A4B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5E4CB1-DAD2-46B4-9246-A9C1C78EAD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0F11D-3E02-458E-81F6-FDCD33805518}" type="datetimeFigureOut">
              <a:rPr lang="zh-TW" altLang="en-US" smtClean="0"/>
              <a:t>2019/2/2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B0385A-A021-4249-92DA-E0FF266E8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D882C6-FC21-4FE5-BE4F-4F99419C0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0606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22E1F6-16CD-4528-8F20-1AD8BAC3C0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PythonDayThree</a:t>
            </a:r>
            <a:br>
              <a:rPr lang="en-US" altLang="zh-TW" dirty="0"/>
            </a:br>
            <a:r>
              <a:rPr lang="en-US" altLang="zh-TW" dirty="0"/>
              <a:t>-tuple </a:t>
            </a:r>
            <a:r>
              <a:rPr lang="en-US" altLang="zh-TW"/>
              <a:t>and list with OOP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EA21126-D09A-4ACC-83EF-3BE585F926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/>
              <a:t>PoHanWu</a:t>
            </a:r>
            <a:endParaRPr lang="en-US" altLang="zh-TW" dirty="0"/>
          </a:p>
          <a:p>
            <a:r>
              <a:rPr lang="en-US" altLang="zh-TW"/>
              <a:t>20190201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1687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1A7F8E0-4148-4FC5-97FD-708A46560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tuple and list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70A66C0-B075-4F0E-81AD-AB0CC57DDE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201" y="1265279"/>
            <a:ext cx="10905066" cy="4280238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950A584F-FB9A-4EB5-ADA2-581C0E6BC569}"/>
              </a:ext>
            </a:extLst>
          </p:cNvPr>
          <p:cNvSpPr/>
          <p:nvPr/>
        </p:nvSpPr>
        <p:spPr>
          <a:xfrm>
            <a:off x="8900142" y="1659649"/>
            <a:ext cx="2524672" cy="423583"/>
          </a:xfrm>
          <a:prstGeom prst="rect">
            <a:avLst/>
          </a:prstGeom>
          <a:solidFill>
            <a:schemeClr val="accent2">
              <a:alpha val="39000"/>
            </a:schemeClr>
          </a:solidFill>
          <a:ln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6D3BA70-F4A0-473B-AFDB-62C25A91EDA1}"/>
              </a:ext>
            </a:extLst>
          </p:cNvPr>
          <p:cNvSpPr/>
          <p:nvPr/>
        </p:nvSpPr>
        <p:spPr>
          <a:xfrm>
            <a:off x="1412222" y="1954289"/>
            <a:ext cx="716192" cy="423583"/>
          </a:xfrm>
          <a:prstGeom prst="rect">
            <a:avLst/>
          </a:prstGeom>
          <a:solidFill>
            <a:schemeClr val="accent2">
              <a:alpha val="39000"/>
            </a:schemeClr>
          </a:solidFill>
          <a:ln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50FF31A-2016-46E7-A8D4-4ED51AE657D7}"/>
              </a:ext>
            </a:extLst>
          </p:cNvPr>
          <p:cNvSpPr/>
          <p:nvPr/>
        </p:nvSpPr>
        <p:spPr>
          <a:xfrm>
            <a:off x="6898622" y="2033967"/>
            <a:ext cx="2001520" cy="343905"/>
          </a:xfrm>
          <a:prstGeom prst="rect">
            <a:avLst/>
          </a:prstGeom>
          <a:solidFill>
            <a:schemeClr val="accent2">
              <a:alpha val="39000"/>
            </a:schemeClr>
          </a:solidFill>
          <a:ln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0F6D45-9004-401A-A2C4-0C7FC4B9FEEE}"/>
              </a:ext>
            </a:extLst>
          </p:cNvPr>
          <p:cNvSpPr/>
          <p:nvPr/>
        </p:nvSpPr>
        <p:spPr>
          <a:xfrm>
            <a:off x="1509456" y="2384045"/>
            <a:ext cx="9915358" cy="423583"/>
          </a:xfrm>
          <a:prstGeom prst="rect">
            <a:avLst/>
          </a:prstGeom>
          <a:solidFill>
            <a:schemeClr val="accent2">
              <a:alpha val="39000"/>
            </a:schemeClr>
          </a:solidFill>
          <a:ln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8503DFA-D48C-49DA-AE1E-F66E74D47DFE}"/>
              </a:ext>
            </a:extLst>
          </p:cNvPr>
          <p:cNvSpPr/>
          <p:nvPr/>
        </p:nvSpPr>
        <p:spPr>
          <a:xfrm>
            <a:off x="544300" y="2766834"/>
            <a:ext cx="2452035" cy="341607"/>
          </a:xfrm>
          <a:prstGeom prst="rect">
            <a:avLst/>
          </a:prstGeom>
          <a:solidFill>
            <a:schemeClr val="accent2">
              <a:alpha val="39000"/>
            </a:schemeClr>
          </a:solidFill>
          <a:ln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7954D9A-473A-4C7D-A3B7-5227D49CD41E}"/>
              </a:ext>
            </a:extLst>
          </p:cNvPr>
          <p:cNvSpPr/>
          <p:nvPr/>
        </p:nvSpPr>
        <p:spPr>
          <a:xfrm>
            <a:off x="10104014" y="2778415"/>
            <a:ext cx="1320800" cy="423583"/>
          </a:xfrm>
          <a:prstGeom prst="rect">
            <a:avLst/>
          </a:prstGeom>
          <a:solidFill>
            <a:schemeClr val="accent2">
              <a:alpha val="39000"/>
            </a:schemeClr>
          </a:solidFill>
          <a:ln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DBCC8D-E455-4C78-B2E4-FB3814C634DF}"/>
              </a:ext>
            </a:extLst>
          </p:cNvPr>
          <p:cNvSpPr/>
          <p:nvPr/>
        </p:nvSpPr>
        <p:spPr>
          <a:xfrm>
            <a:off x="760201" y="3108441"/>
            <a:ext cx="1320800" cy="388198"/>
          </a:xfrm>
          <a:prstGeom prst="rect">
            <a:avLst/>
          </a:prstGeom>
          <a:solidFill>
            <a:schemeClr val="accent2">
              <a:alpha val="39000"/>
            </a:schemeClr>
          </a:solidFill>
          <a:ln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C1D782E-B868-493E-B3C5-0DE62FC9C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01" y="5497233"/>
            <a:ext cx="10461786" cy="122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314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1FC6FC3-A339-4EEC-AE20-007D9420C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439" y="1265891"/>
            <a:ext cx="9883599" cy="851667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TW" sz="2600" dirty="0">
                <a:solidFill>
                  <a:srgbClr val="FFFFFF"/>
                </a:solidFill>
              </a:rPr>
              <a:t>Add parentheses as an argument</a:t>
            </a:r>
            <a:endParaRPr lang="zh-TW" altLang="en-US" sz="2600" dirty="0">
              <a:solidFill>
                <a:srgbClr val="FFFFFF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5E6372A-0351-40EC-9CF2-6B2DE6FC9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24" y="3147461"/>
            <a:ext cx="11742835" cy="117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287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944919-BDA9-4AC1-9879-A070614FB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list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C68022A-1875-4DBE-97FB-5CDF256AB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3415"/>
            <a:ext cx="11941818" cy="337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617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4AD7C8-4C7C-4A9C-9593-64B5A0B40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List and tuple take copy of object reference 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5428865-E3AC-4E20-A8B6-BE9132048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2419350"/>
            <a:ext cx="11468100" cy="26289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54AA0E4-70BC-4A71-B059-C35AE9AABF0F}"/>
              </a:ext>
            </a:extLst>
          </p:cNvPr>
          <p:cNvSpPr/>
          <p:nvPr/>
        </p:nvSpPr>
        <p:spPr>
          <a:xfrm>
            <a:off x="2225022" y="2706129"/>
            <a:ext cx="9499618" cy="433311"/>
          </a:xfrm>
          <a:prstGeom prst="rect">
            <a:avLst/>
          </a:prstGeom>
          <a:solidFill>
            <a:schemeClr val="accent2">
              <a:alpha val="39000"/>
            </a:schemeClr>
          </a:solidFill>
          <a:ln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F85081-4897-42A3-9AED-925A97CAEAC6}"/>
              </a:ext>
            </a:extLst>
          </p:cNvPr>
          <p:cNvSpPr/>
          <p:nvPr/>
        </p:nvSpPr>
        <p:spPr>
          <a:xfrm>
            <a:off x="467360" y="3139440"/>
            <a:ext cx="10668000" cy="433311"/>
          </a:xfrm>
          <a:prstGeom prst="rect">
            <a:avLst/>
          </a:prstGeom>
          <a:solidFill>
            <a:schemeClr val="accent2">
              <a:alpha val="39000"/>
            </a:schemeClr>
          </a:solidFill>
          <a:ln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7652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F59081-EC7D-431B-8127-575A9D90C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len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ACFEE2-B234-4770-8E4C-F5B1102E8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F703EAE-2E1E-4895-B508-E0F2358A7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60" y="1729105"/>
            <a:ext cx="11591925" cy="48196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7EB2E36-9685-454B-93DA-A3EC9A67967A}"/>
              </a:ext>
            </a:extLst>
          </p:cNvPr>
          <p:cNvSpPr/>
          <p:nvPr/>
        </p:nvSpPr>
        <p:spPr>
          <a:xfrm>
            <a:off x="589262" y="2523249"/>
            <a:ext cx="5923298" cy="433311"/>
          </a:xfrm>
          <a:prstGeom prst="rect">
            <a:avLst/>
          </a:prstGeom>
          <a:solidFill>
            <a:schemeClr val="accent2">
              <a:alpha val="39000"/>
            </a:schemeClr>
          </a:solidFill>
          <a:ln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1751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065778-E43C-449C-AD8F-ACA66F80A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8879"/>
            <a:ext cx="12192000" cy="1325563"/>
          </a:xfrm>
        </p:spPr>
        <p:txBody>
          <a:bodyPr/>
          <a:lstStyle/>
          <a:p>
            <a:r>
              <a:rPr lang="en-US" altLang="zh-TW" dirty="0"/>
              <a:t>Object can have method </a:t>
            </a:r>
            <a:r>
              <a:rPr lang="en-US" altLang="zh-TW" dirty="0" err="1"/>
              <a:t>ex:append</a:t>
            </a:r>
            <a:r>
              <a:rPr lang="en-US" altLang="zh-TW" dirty="0"/>
              <a:t>(concept of OOP)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1C6B2C-C76E-4AF2-A944-57BB75637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1216025"/>
            <a:ext cx="10515600" cy="4351338"/>
          </a:xfrm>
        </p:spPr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EA010DA-1A80-4BE2-BCD7-7C25ED916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" y="1124744"/>
            <a:ext cx="11468100" cy="45339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6E015C8-3E0B-4BB7-9A52-2BC15E3EDCBD}"/>
              </a:ext>
            </a:extLst>
          </p:cNvPr>
          <p:cNvSpPr/>
          <p:nvPr/>
        </p:nvSpPr>
        <p:spPr>
          <a:xfrm>
            <a:off x="82550" y="1124744"/>
            <a:ext cx="5104130" cy="433311"/>
          </a:xfrm>
          <a:prstGeom prst="rect">
            <a:avLst/>
          </a:prstGeom>
          <a:solidFill>
            <a:schemeClr val="accent2">
              <a:alpha val="39000"/>
            </a:schemeClr>
          </a:solidFill>
          <a:ln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669F0B5-F5F9-42B2-867A-18346B5837F1}"/>
              </a:ext>
            </a:extLst>
          </p:cNvPr>
          <p:cNvSpPr/>
          <p:nvPr/>
        </p:nvSpPr>
        <p:spPr>
          <a:xfrm>
            <a:off x="3801110" y="1510830"/>
            <a:ext cx="7623810" cy="433311"/>
          </a:xfrm>
          <a:prstGeom prst="rect">
            <a:avLst/>
          </a:prstGeom>
          <a:solidFill>
            <a:schemeClr val="accent2">
              <a:alpha val="39000"/>
            </a:schemeClr>
          </a:solidFill>
          <a:ln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418BFD5-7641-4BE4-B1E1-1B31B37534B2}"/>
              </a:ext>
            </a:extLst>
          </p:cNvPr>
          <p:cNvSpPr/>
          <p:nvPr/>
        </p:nvSpPr>
        <p:spPr>
          <a:xfrm>
            <a:off x="82550" y="1829536"/>
            <a:ext cx="908050" cy="433311"/>
          </a:xfrm>
          <a:prstGeom prst="rect">
            <a:avLst/>
          </a:prstGeom>
          <a:solidFill>
            <a:schemeClr val="accent2">
              <a:alpha val="39000"/>
            </a:schemeClr>
          </a:solidFill>
          <a:ln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4B781D9-8E27-4E9D-A1B4-729471EB24C7}"/>
              </a:ext>
            </a:extLst>
          </p:cNvPr>
          <p:cNvSpPr/>
          <p:nvPr/>
        </p:nvSpPr>
        <p:spPr>
          <a:xfrm>
            <a:off x="1320165" y="2572297"/>
            <a:ext cx="3681730" cy="433311"/>
          </a:xfrm>
          <a:prstGeom prst="rect">
            <a:avLst/>
          </a:prstGeom>
          <a:solidFill>
            <a:schemeClr val="accent2">
              <a:alpha val="39000"/>
            </a:schemeClr>
          </a:solidFill>
          <a:ln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00DFDCF-0735-4CFE-8579-A77338F0CF01}"/>
              </a:ext>
            </a:extLst>
          </p:cNvPr>
          <p:cNvSpPr/>
          <p:nvPr/>
        </p:nvSpPr>
        <p:spPr>
          <a:xfrm>
            <a:off x="6869430" y="2602744"/>
            <a:ext cx="4555490" cy="433311"/>
          </a:xfrm>
          <a:prstGeom prst="rect">
            <a:avLst/>
          </a:prstGeom>
          <a:solidFill>
            <a:schemeClr val="accent2">
              <a:alpha val="39000"/>
            </a:schemeClr>
          </a:solidFill>
          <a:ln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0DA216C-6F26-4039-86EB-2707F4FE7CD5}"/>
              </a:ext>
            </a:extLst>
          </p:cNvPr>
          <p:cNvSpPr/>
          <p:nvPr/>
        </p:nvSpPr>
        <p:spPr>
          <a:xfrm>
            <a:off x="208280" y="2992073"/>
            <a:ext cx="5104130" cy="433311"/>
          </a:xfrm>
          <a:prstGeom prst="rect">
            <a:avLst/>
          </a:prstGeom>
          <a:solidFill>
            <a:schemeClr val="accent2">
              <a:alpha val="39000"/>
            </a:schemeClr>
          </a:solidFill>
          <a:ln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402FE26A-70F8-4433-88FD-03EE8ADA4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850" y="3694658"/>
            <a:ext cx="59055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895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0FB973-51DF-42F8-BCD9-5DDECE4FC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TW" dirty="0"/>
              <a:t>OOP class concept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68DFF0D-F7D1-4AE4-9E19-EFF471B16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0125"/>
            <a:ext cx="11782425" cy="26193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1DBDDCD-A8C7-4166-8381-49A85D4C0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49" y="3619500"/>
            <a:ext cx="587692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590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BA1FCF-9490-4743-9319-39B341C33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Insert()  remove</a:t>
            </a:r>
            <a:r>
              <a:rPr lang="en-US" altLang="zh-TW"/>
              <a:t>() page 21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C9006CC-5334-4ECA-859B-1316C31CD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134197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9D9267D-FFBA-47A3-B468-1066F93D1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150" y="3168650"/>
            <a:ext cx="68961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43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43</Words>
  <Application>Microsoft Office PowerPoint</Application>
  <PresentationFormat>寬螢幕</PresentationFormat>
  <Paragraphs>11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佈景主題</vt:lpstr>
      <vt:lpstr>PythonDayThree -tuple and list with OOP</vt:lpstr>
      <vt:lpstr>tuple and list</vt:lpstr>
      <vt:lpstr>Add parentheses as an argument</vt:lpstr>
      <vt:lpstr>list</vt:lpstr>
      <vt:lpstr>List and tuple take copy of object reference </vt:lpstr>
      <vt:lpstr>len()</vt:lpstr>
      <vt:lpstr>Object can have method ex:append(concept of OOP)</vt:lpstr>
      <vt:lpstr>OOP class concept</vt:lpstr>
      <vt:lpstr>Insert()  remove() page 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PythonDayThree</dc:title>
  <dc:creator>user</dc:creator>
  <cp:lastModifiedBy>user</cp:lastModifiedBy>
  <cp:revision>28</cp:revision>
  <dcterms:created xsi:type="dcterms:W3CDTF">2019-01-31T13:17:13Z</dcterms:created>
  <dcterms:modified xsi:type="dcterms:W3CDTF">2019-02-02T09:05:58Z</dcterms:modified>
</cp:coreProperties>
</file>