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PythonDayEleven</a:t>
            </a:r>
            <a:br>
              <a:rPr lang="en-US" altLang="zh-TW" dirty="0"/>
            </a:br>
            <a:r>
              <a:rPr lang="en-US" altLang="zh-TW" dirty="0"/>
              <a:t>-Machine Learning</a:t>
            </a:r>
            <a:br>
              <a:rPr lang="en-US" altLang="zh-TW" dirty="0"/>
            </a:br>
            <a:r>
              <a:rPr lang="en-US" altLang="zh-TW" dirty="0"/>
              <a:t>-linear regression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4427F-06FC-407B-9821-B6AE2F27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Cmd</a:t>
            </a:r>
            <a:r>
              <a:rPr lang="en-US" altLang="zh-TW" dirty="0"/>
              <a:t> install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516A5-B8CE-4803-A11B-C6AF9F5B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</a:t>
            </a:r>
            <a:r>
              <a:rPr lang="en-US" altLang="zh-TW"/>
              <a:t>install matplotlib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4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8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PythonDayEleven -Machine Learning -linear regression</vt:lpstr>
      <vt:lpstr>Cmd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198</cp:revision>
  <dcterms:created xsi:type="dcterms:W3CDTF">2019-01-31T13:17:13Z</dcterms:created>
  <dcterms:modified xsi:type="dcterms:W3CDTF">2019-02-13T06:48:11Z</dcterms:modified>
</cp:coreProperties>
</file>