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E9997-C09F-4373-B2FF-C98E065C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19D22C-F747-4348-A0CF-4EA9366C3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48DB14-ADA1-4034-A302-AAACB0AA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E75A1-7AAB-4A2F-9E7C-950EE9B9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BE14E2-69EB-4353-A6AF-14D9F76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D65A6-531E-4E69-9976-D5D4678B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9B5B6E-6FDB-4833-8DFF-451ACBB9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AEF8F-67BF-4D77-9CA8-D351AA6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659E8-61CC-4213-878A-80C1C582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16101-6D10-4344-B7BE-6116A8A9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B57EDA-DD51-4FDF-B401-BF55DEDC6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B409FD-3C6A-4AED-8301-C4AA3C64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59DFCB-81DB-4E8A-A558-861236B3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C6DCA3-345E-4C13-93EF-9DA4985A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374ED1-9257-4F4B-A60E-6768572D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88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35D9B-D7DD-4637-8265-6B84A335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3C094-DE4B-4230-A0ED-0A3DFEE3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4BDA4-E55E-41F5-97E6-D503AA86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3E01A8-12A4-4553-9E74-B3DDE5FF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DC938-ECD2-4772-95EA-09216D3A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40C9D-7AFB-4D2B-9E95-45463943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905FE-0205-4E3C-9772-A0A3A758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4477B-711F-4E0C-842A-6F78CE64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2C130-C21E-4551-9A84-0ECBF59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33D7D-F097-4C76-BC47-97224B2D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92BCF-2CED-4DF2-8D6B-D2C7EBC6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4DADA-1DD5-454A-BE15-DDDD20621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C73426-13EC-400A-9A53-49DB63D6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98D87-F5D9-4A5C-91F8-CB83DABE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E2F590-F24F-4E8A-AF49-B04E4064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EE28F-042A-471D-A71E-80D95793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1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5F919-97EB-4E4F-8372-8A642D9D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D0000C-B9FC-4A41-A0AF-5AA006F4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0A03C-4FF6-41E9-B276-C8FA3BD3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72246A-5D02-4075-971A-5CAD406C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2AB41F-A727-4548-9BB9-DEB03084D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78831-212B-4F63-B6C3-93E3CC4E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EC9DE0-8916-465E-8D58-48A6057F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0815B0-9B51-45D3-84C0-0DA65FA4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9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E8845-7FF0-4E31-A61B-FC2196A7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01CABF-82C8-4823-88F1-5523FE4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5AB45-246B-4BE7-88D7-E98BC088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BDB739-F0CE-4866-96E5-9ABA0C77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0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DBE6BE-D003-4C40-B4D8-8FF03C8A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F8523B-401F-4029-BD7A-9BD8AA83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6D01E0-1D5C-40D7-B6AD-C3CBBDB8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08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1B55B-DBD3-47F7-9743-B56AC75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B16FB-CF81-400A-818C-2260A9B49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ED13E-6090-45A8-9FD5-28F6E38E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A5857C-F147-4247-8552-0582EDA2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05AF04-E1AF-4316-A5DB-3CC2158B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E1AB90-AB90-4877-BFD4-D9F0DD5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78DF3-26B9-49C3-8E14-13B5826E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C01933-1DAB-4EC2-9C92-F280EEB6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7ED54A-8B60-415B-AD49-609D7B042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BAFCB7-2B97-423A-A371-DE9D2FD6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DF4F13-A088-41C3-B8F4-FB2B6287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FB9D71-FF79-4878-8D8D-BD073563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9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77D66A-DD5A-4B00-8EFE-8CFC1CFE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F5E63-8BA4-4C24-83CA-2AF738B2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833935-6B5E-4D2F-862A-760BF4866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5D6-F268-468D-AE53-87C120B1E2EE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34F76-B2BD-4248-9539-A40BFC987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6985C3-1456-4F32-9CB8-C09A02CAC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EE1F-5759-4324-899D-204555C57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8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DE7BD-A018-49C3-86F5-8F2E51587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" y="1122363"/>
            <a:ext cx="1089152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Day Two</a:t>
            </a:r>
            <a:br>
              <a:rPr lang="en-US" altLang="zh-TW" dirty="0"/>
            </a:br>
            <a:r>
              <a:rPr lang="en-US" altLang="zh-TW" dirty="0"/>
              <a:t>-Object Reference and Dynamic Typing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9DEC62-CD09-4335-8B55-A462F118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POHANWU</a:t>
            </a:r>
          </a:p>
          <a:p>
            <a:r>
              <a:rPr lang="en-US" altLang="zh-TW" dirty="0"/>
              <a:t>20190131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95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0B163-60C7-4540-B64A-A7174567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B33E3-5028-4644-8FC2-4EBB921B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A165F5-5669-4461-9544-467F1AAC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362"/>
            <a:ext cx="12192000" cy="47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9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B36B5-FB6F-4B95-8DE7-7FB6BEBA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reference restrictions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6D04EBF-E7DE-4FD5-9AD9-A6A7FC09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4892"/>
            <a:ext cx="10515600" cy="3273495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6D2BDEB-ADF3-4E4E-BE09-524BD783EDE1}"/>
              </a:ext>
            </a:extLst>
          </p:cNvPr>
          <p:cNvCxnSpPr>
            <a:cxnSpLocks/>
          </p:cNvCxnSpPr>
          <p:nvPr/>
        </p:nvCxnSpPr>
        <p:spPr>
          <a:xfrm>
            <a:off x="2743376" y="2006073"/>
            <a:ext cx="713214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DE1181A-A022-43A9-9ACB-2E63D1A86B72}"/>
              </a:ext>
            </a:extLst>
          </p:cNvPr>
          <p:cNvCxnSpPr>
            <a:cxnSpLocks/>
          </p:cNvCxnSpPr>
          <p:nvPr/>
        </p:nvCxnSpPr>
        <p:spPr>
          <a:xfrm>
            <a:off x="955216" y="2351513"/>
            <a:ext cx="1025126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C46C6B4-40D2-4EF1-B1E4-B924DC8694FE}"/>
              </a:ext>
            </a:extLst>
          </p:cNvPr>
          <p:cNvCxnSpPr>
            <a:cxnSpLocks/>
          </p:cNvCxnSpPr>
          <p:nvPr/>
        </p:nvCxnSpPr>
        <p:spPr>
          <a:xfrm>
            <a:off x="955216" y="2707113"/>
            <a:ext cx="583166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8D79556-6A82-4082-AAA6-5F1D57E122F9}"/>
              </a:ext>
            </a:extLst>
          </p:cNvPr>
          <p:cNvCxnSpPr>
            <a:cxnSpLocks/>
          </p:cNvCxnSpPr>
          <p:nvPr/>
        </p:nvCxnSpPr>
        <p:spPr>
          <a:xfrm>
            <a:off x="6959688" y="2707113"/>
            <a:ext cx="322063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B2D056-512E-4C2A-9707-6EAA883CA800}"/>
              </a:ext>
            </a:extLst>
          </p:cNvPr>
          <p:cNvCxnSpPr>
            <a:cxnSpLocks/>
          </p:cNvCxnSpPr>
          <p:nvPr/>
        </p:nvCxnSpPr>
        <p:spPr>
          <a:xfrm>
            <a:off x="2042248" y="3773913"/>
            <a:ext cx="931155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7D6607C-E368-452C-B4F2-9D08B59A4A28}"/>
              </a:ext>
            </a:extLst>
          </p:cNvPr>
          <p:cNvCxnSpPr>
            <a:cxnSpLocks/>
          </p:cNvCxnSpPr>
          <p:nvPr/>
        </p:nvCxnSpPr>
        <p:spPr>
          <a:xfrm>
            <a:off x="868768" y="4139673"/>
            <a:ext cx="478019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4CCFB45-1829-4CBC-A597-CF279170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36576"/>
            <a:ext cx="12039600" cy="30384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4378DD-A08F-493B-92ED-8505FAF8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01"/>
            <a:ext cx="10515600" cy="1325563"/>
          </a:xfrm>
        </p:spPr>
        <p:txBody>
          <a:bodyPr/>
          <a:lstStyle/>
          <a:p>
            <a:r>
              <a:rPr lang="en-US" altLang="zh-TW" dirty="0"/>
              <a:t>Dynamic typing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E9EC22-9D78-49A7-95C5-8AE69BCA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560" y="5507631"/>
            <a:ext cx="8559712" cy="87064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9DB6F3E-F2E4-4C6D-BAEB-7CA5D5FE9162}"/>
              </a:ext>
            </a:extLst>
          </p:cNvPr>
          <p:cNvCxnSpPr>
            <a:cxnSpLocks/>
          </p:cNvCxnSpPr>
          <p:nvPr/>
        </p:nvCxnSpPr>
        <p:spPr>
          <a:xfrm>
            <a:off x="4800688" y="1945113"/>
            <a:ext cx="718811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63BBF6F-9837-4F0B-9C20-1F1942C02287}"/>
              </a:ext>
            </a:extLst>
          </p:cNvPr>
          <p:cNvCxnSpPr>
            <a:cxnSpLocks/>
          </p:cNvCxnSpPr>
          <p:nvPr/>
        </p:nvCxnSpPr>
        <p:spPr>
          <a:xfrm>
            <a:off x="127088" y="2310873"/>
            <a:ext cx="1186171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FF0BC7F-D54F-4566-B8D3-FB05344E5A55}"/>
              </a:ext>
            </a:extLst>
          </p:cNvPr>
          <p:cNvCxnSpPr>
            <a:cxnSpLocks/>
          </p:cNvCxnSpPr>
          <p:nvPr/>
        </p:nvCxnSpPr>
        <p:spPr>
          <a:xfrm>
            <a:off x="127088" y="2727433"/>
            <a:ext cx="146803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60030B95-DA47-4B6F-B812-B9774FB74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469407"/>
            <a:ext cx="7315199" cy="863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D060A76-7726-4152-8080-0D94E1FD3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897" y="4983588"/>
            <a:ext cx="5245675" cy="12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2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18B50-D667-4B99-BCA3-A6C6A2D5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tips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DAA4B2-0D6C-4AE4-ADB0-191550BA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31" y="2289778"/>
            <a:ext cx="9296400" cy="3143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98E4AD-8935-4D49-A42A-D10CBBC6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81" y="964215"/>
            <a:ext cx="9391650" cy="1314450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AE4B947-4C56-4097-915E-3B3EDEF8F84B}"/>
              </a:ext>
            </a:extLst>
          </p:cNvPr>
          <p:cNvCxnSpPr>
            <a:cxnSpLocks/>
          </p:cNvCxnSpPr>
          <p:nvPr/>
        </p:nvCxnSpPr>
        <p:spPr>
          <a:xfrm>
            <a:off x="3847750" y="1560785"/>
            <a:ext cx="6623181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494DAF-E243-4C32-BA0E-CE506BDEDABC}"/>
              </a:ext>
            </a:extLst>
          </p:cNvPr>
          <p:cNvCxnSpPr>
            <a:cxnSpLocks/>
          </p:cNvCxnSpPr>
          <p:nvPr/>
        </p:nvCxnSpPr>
        <p:spPr>
          <a:xfrm>
            <a:off x="1603791" y="1240137"/>
            <a:ext cx="98175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C3E91AA-57CB-41B2-823F-46B7B6BE44D0}"/>
              </a:ext>
            </a:extLst>
          </p:cNvPr>
          <p:cNvCxnSpPr>
            <a:cxnSpLocks/>
          </p:cNvCxnSpPr>
          <p:nvPr/>
        </p:nvCxnSpPr>
        <p:spPr>
          <a:xfrm>
            <a:off x="1290145" y="1876012"/>
            <a:ext cx="9009993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ADF2694-99DD-42BF-86A5-9ABFC7854959}"/>
              </a:ext>
            </a:extLst>
          </p:cNvPr>
          <p:cNvCxnSpPr>
            <a:cxnSpLocks/>
          </p:cNvCxnSpPr>
          <p:nvPr/>
        </p:nvCxnSpPr>
        <p:spPr>
          <a:xfrm>
            <a:off x="1174531" y="2165047"/>
            <a:ext cx="141101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464C0AE-3845-47B8-8838-0764857F4958}"/>
              </a:ext>
            </a:extLst>
          </p:cNvPr>
          <p:cNvCxnSpPr>
            <a:cxnSpLocks/>
          </p:cNvCxnSpPr>
          <p:nvPr/>
        </p:nvCxnSpPr>
        <p:spPr>
          <a:xfrm>
            <a:off x="7443952" y="2874495"/>
            <a:ext cx="3026979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67CCEF1-4CD2-4988-ADE4-C3E7A436011B}"/>
              </a:ext>
            </a:extLst>
          </p:cNvPr>
          <p:cNvCxnSpPr>
            <a:cxnSpLocks/>
          </p:cNvCxnSpPr>
          <p:nvPr/>
        </p:nvCxnSpPr>
        <p:spPr>
          <a:xfrm>
            <a:off x="1290145" y="3216081"/>
            <a:ext cx="7181193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67298F30-0234-438A-989B-6FE95163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45" y="5560545"/>
            <a:ext cx="9210675" cy="914400"/>
          </a:xfrm>
          <a:prstGeom prst="rect">
            <a:avLst/>
          </a:prstGeom>
        </p:spPr>
      </p:pic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DF3EC08-11B1-4F56-AC4C-0DE4D9C2977F}"/>
              </a:ext>
            </a:extLst>
          </p:cNvPr>
          <p:cNvCxnSpPr>
            <a:cxnSpLocks/>
          </p:cNvCxnSpPr>
          <p:nvPr/>
        </p:nvCxnSpPr>
        <p:spPr>
          <a:xfrm>
            <a:off x="1408386" y="6132702"/>
            <a:ext cx="896532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FFC8E0B-7326-41B3-A9DF-57BBBC82E5A6}"/>
              </a:ext>
            </a:extLst>
          </p:cNvPr>
          <p:cNvCxnSpPr>
            <a:cxnSpLocks/>
          </p:cNvCxnSpPr>
          <p:nvPr/>
        </p:nvCxnSpPr>
        <p:spPr>
          <a:xfrm>
            <a:off x="1880038" y="5401413"/>
            <a:ext cx="2786555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E63A046-B0B6-491E-9A39-DB42E5284893}"/>
              </a:ext>
            </a:extLst>
          </p:cNvPr>
          <p:cNvCxnSpPr>
            <a:cxnSpLocks/>
          </p:cNvCxnSpPr>
          <p:nvPr/>
        </p:nvCxnSpPr>
        <p:spPr>
          <a:xfrm>
            <a:off x="4502204" y="5837592"/>
            <a:ext cx="579793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C658F42-6F1D-4C53-AB6A-0B9D61CD90BE}"/>
              </a:ext>
            </a:extLst>
          </p:cNvPr>
          <p:cNvCxnSpPr>
            <a:cxnSpLocks/>
          </p:cNvCxnSpPr>
          <p:nvPr/>
        </p:nvCxnSpPr>
        <p:spPr>
          <a:xfrm>
            <a:off x="1340069" y="6474945"/>
            <a:ext cx="846083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0C06-F042-4441-894F-E2C50696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type: “int” “str”Page14-15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5DC4D-54A6-4D49-8F77-7D6DA7C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9D00FB-98CE-4268-B093-60E65C3B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0" y="3522837"/>
            <a:ext cx="8539480" cy="30549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85511B-EFFA-401E-B524-6DE5B8AB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56" y="1825625"/>
            <a:ext cx="8765084" cy="17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579BF-80BC-4A64-96FB-862C14F6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 sequence “[n]” page 15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A8E63B-6189-4068-839F-91B2F067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3924"/>
            <a:ext cx="12192000" cy="17440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855DCF-1421-41F0-AF43-3CE92F38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665"/>
            <a:ext cx="12192000" cy="382082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A4080D2-C224-4DD4-BDD9-251136D132D1}"/>
              </a:ext>
            </a:extLst>
          </p:cNvPr>
          <p:cNvCxnSpPr/>
          <p:nvPr/>
        </p:nvCxnSpPr>
        <p:spPr>
          <a:xfrm>
            <a:off x="1849120" y="5628640"/>
            <a:ext cx="991616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75E2DEE-11DC-4E6E-802D-0662CBDA68C1}"/>
              </a:ext>
            </a:extLst>
          </p:cNvPr>
          <p:cNvCxnSpPr>
            <a:cxnSpLocks/>
          </p:cNvCxnSpPr>
          <p:nvPr/>
        </p:nvCxnSpPr>
        <p:spPr>
          <a:xfrm>
            <a:off x="325120" y="5985962"/>
            <a:ext cx="1144016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2BF07F-E263-4A71-9169-05C92C00AA93}"/>
              </a:ext>
            </a:extLst>
          </p:cNvPr>
          <p:cNvCxnSpPr>
            <a:cxnSpLocks/>
          </p:cNvCxnSpPr>
          <p:nvPr/>
        </p:nvCxnSpPr>
        <p:spPr>
          <a:xfrm>
            <a:off x="254000" y="6361882"/>
            <a:ext cx="1151128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93C675A-0279-4C26-8FA8-AF1E279B39C0}"/>
              </a:ext>
            </a:extLst>
          </p:cNvPr>
          <p:cNvCxnSpPr>
            <a:cxnSpLocks/>
          </p:cNvCxnSpPr>
          <p:nvPr/>
        </p:nvCxnSpPr>
        <p:spPr>
          <a:xfrm>
            <a:off x="340360" y="6737802"/>
            <a:ext cx="271780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5C59DBAC-7C04-43C3-8135-371F423DD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379" y="3358045"/>
            <a:ext cx="4764088" cy="17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D1E3F-2CAE-474B-9E2B-751AC4D6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en-US" altLang="zh-TW" dirty="0" err="1"/>
              <a:t>kkbox</a:t>
            </a:r>
            <a:r>
              <a:rPr lang="en-US" altLang="zh-TW" dirty="0"/>
              <a:t>”[3]=h is not allow page 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BC501-1DDF-46EE-B652-E23779CE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BFA984-268F-4AFC-90F4-705B78CE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564"/>
            <a:ext cx="12192000" cy="28295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C1CC28-7B38-452B-BEA3-2ED78C61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3990"/>
            <a:ext cx="10897082" cy="16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D724B1F-CD99-4367-B6C7-0B8DAC1D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55"/>
            <a:ext cx="12192000" cy="2479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A28E04-0F41-44E9-A80E-06751FA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29404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/>
              <a:t>Datatype convert  page15-16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A2D11C-E17C-481C-A9DF-CACF87287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11" y="1807684"/>
            <a:ext cx="4828773" cy="30554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B7CCCF-073D-4E53-A90A-7443216F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4632"/>
            <a:ext cx="2253786" cy="9451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B417E2-5B71-4951-B53E-EA6227D48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03" y="5014082"/>
            <a:ext cx="9925050" cy="160972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346C517-5970-4C92-86BF-860CCE4D4860}"/>
              </a:ext>
            </a:extLst>
          </p:cNvPr>
          <p:cNvCxnSpPr/>
          <p:nvPr/>
        </p:nvCxnSpPr>
        <p:spPr>
          <a:xfrm>
            <a:off x="838200" y="5355371"/>
            <a:ext cx="9916160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1D2585F-F70D-4851-B8DC-7934D51BE7D5}"/>
              </a:ext>
            </a:extLst>
          </p:cNvPr>
          <p:cNvCxnSpPr>
            <a:cxnSpLocks/>
          </p:cNvCxnSpPr>
          <p:nvPr/>
        </p:nvCxnSpPr>
        <p:spPr>
          <a:xfrm>
            <a:off x="838200" y="5644405"/>
            <a:ext cx="9841953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261589-45B7-4156-92B8-80B3E17FD268}"/>
              </a:ext>
            </a:extLst>
          </p:cNvPr>
          <p:cNvCxnSpPr>
            <a:cxnSpLocks/>
          </p:cNvCxnSpPr>
          <p:nvPr/>
        </p:nvCxnSpPr>
        <p:spPr>
          <a:xfrm>
            <a:off x="838200" y="5996501"/>
            <a:ext cx="4364421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5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BEB9B-E0C5-4B2A-AE0A-D639AB5C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E6F08-32D7-492C-8023-6DA230CC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4AB558-610D-4E10-9E74-79869586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1825625"/>
            <a:ext cx="12192000" cy="4693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91B069B-B99E-475F-BBB3-740E67FB5932}"/>
              </a:ext>
            </a:extLst>
          </p:cNvPr>
          <p:cNvCxnSpPr>
            <a:cxnSpLocks/>
          </p:cNvCxnSpPr>
          <p:nvPr/>
        </p:nvCxnSpPr>
        <p:spPr>
          <a:xfrm>
            <a:off x="2519856" y="2717273"/>
            <a:ext cx="9493468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A6F47BD-E027-48E6-9903-099F74CC96A3}"/>
              </a:ext>
            </a:extLst>
          </p:cNvPr>
          <p:cNvCxnSpPr>
            <a:cxnSpLocks/>
          </p:cNvCxnSpPr>
          <p:nvPr/>
        </p:nvCxnSpPr>
        <p:spPr>
          <a:xfrm>
            <a:off x="223345" y="3100901"/>
            <a:ext cx="11968655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CEFBF07-933D-4253-A9C7-3D8CDD51F0B6}"/>
              </a:ext>
            </a:extLst>
          </p:cNvPr>
          <p:cNvCxnSpPr>
            <a:cxnSpLocks/>
          </p:cNvCxnSpPr>
          <p:nvPr/>
        </p:nvCxnSpPr>
        <p:spPr>
          <a:xfrm>
            <a:off x="223345" y="3526570"/>
            <a:ext cx="11968655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2932311-179E-45E1-A747-C5AE4FA79C05}"/>
              </a:ext>
            </a:extLst>
          </p:cNvPr>
          <p:cNvCxnSpPr>
            <a:cxnSpLocks/>
          </p:cNvCxnSpPr>
          <p:nvPr/>
        </p:nvCxnSpPr>
        <p:spPr>
          <a:xfrm>
            <a:off x="223345" y="3889177"/>
            <a:ext cx="10486696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4B70313-2ACB-4392-AF39-F45F832D29C7}"/>
              </a:ext>
            </a:extLst>
          </p:cNvPr>
          <p:cNvSpPr/>
          <p:nvPr/>
        </p:nvSpPr>
        <p:spPr>
          <a:xfrm>
            <a:off x="105103" y="4470400"/>
            <a:ext cx="11248697" cy="218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1D6CC-BD5C-4D61-9121-574131EC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22" y="258523"/>
            <a:ext cx="10515600" cy="1325563"/>
          </a:xfrm>
        </p:spPr>
        <p:txBody>
          <a:bodyPr/>
          <a:lstStyle/>
          <a:p>
            <a:r>
              <a:rPr lang="en-US" altLang="zh-TW" dirty="0"/>
              <a:t>Object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D4CED-9451-40C9-A3B9-91DF7A1D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73B0E-5BB5-4B3C-B8C6-804CB395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3861"/>
            <a:ext cx="12192000" cy="32641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A8040B-B9EF-490C-B654-1E3A3E91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7" y="1584086"/>
            <a:ext cx="11077575" cy="200977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972B915-1931-4201-8162-1CFD33B0666C}"/>
              </a:ext>
            </a:extLst>
          </p:cNvPr>
          <p:cNvCxnSpPr>
            <a:cxnSpLocks/>
          </p:cNvCxnSpPr>
          <p:nvPr/>
        </p:nvCxnSpPr>
        <p:spPr>
          <a:xfrm flipV="1">
            <a:off x="249008" y="3963457"/>
            <a:ext cx="11693984" cy="75673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F7696B4-A1C2-48B7-A1DF-727A0CD11180}"/>
              </a:ext>
            </a:extLst>
          </p:cNvPr>
          <p:cNvCxnSpPr>
            <a:cxnSpLocks/>
          </p:cNvCxnSpPr>
          <p:nvPr/>
        </p:nvCxnSpPr>
        <p:spPr>
          <a:xfrm flipV="1">
            <a:off x="0" y="4408726"/>
            <a:ext cx="6888480" cy="876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124178F-3269-4A65-8099-E9A8F17620CE}"/>
              </a:ext>
            </a:extLst>
          </p:cNvPr>
          <p:cNvSpPr/>
          <p:nvPr/>
        </p:nvSpPr>
        <p:spPr>
          <a:xfrm>
            <a:off x="7259408" y="3593861"/>
            <a:ext cx="4656368" cy="445269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FC6AD9-ABEE-4C7F-8B0C-2CE39D7559C9}"/>
              </a:ext>
            </a:extLst>
          </p:cNvPr>
          <p:cNvSpPr/>
          <p:nvPr/>
        </p:nvSpPr>
        <p:spPr>
          <a:xfrm>
            <a:off x="0" y="4065411"/>
            <a:ext cx="6888480" cy="334556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4CC94-42E5-450D-9C1D-1F84CC2D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= operator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FF00F5-289B-4117-8AA7-F8C6EC7E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911"/>
            <a:ext cx="12192000" cy="2308897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99AC015-51F0-4E83-9FD3-C165255BC458}"/>
              </a:ext>
            </a:extLst>
          </p:cNvPr>
          <p:cNvCxnSpPr>
            <a:cxnSpLocks/>
          </p:cNvCxnSpPr>
          <p:nvPr/>
        </p:nvCxnSpPr>
        <p:spPr>
          <a:xfrm>
            <a:off x="3078656" y="3235433"/>
            <a:ext cx="865614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881B3A9-060B-40B8-8CD0-DBCD81E7C288}"/>
              </a:ext>
            </a:extLst>
          </p:cNvPr>
          <p:cNvCxnSpPr>
            <a:cxnSpLocks/>
          </p:cNvCxnSpPr>
          <p:nvPr/>
        </p:nvCxnSpPr>
        <p:spPr>
          <a:xfrm>
            <a:off x="274496" y="3621513"/>
            <a:ext cx="1135870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63CFCCF-AE27-4491-9F8A-691FBACD3CD7}"/>
              </a:ext>
            </a:extLst>
          </p:cNvPr>
          <p:cNvCxnSpPr>
            <a:cxnSpLocks/>
          </p:cNvCxnSpPr>
          <p:nvPr/>
        </p:nvCxnSpPr>
        <p:spPr>
          <a:xfrm>
            <a:off x="274496" y="4007593"/>
            <a:ext cx="1135870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800A681-6CBF-4688-8AEB-08F433B8FBE8}"/>
              </a:ext>
            </a:extLst>
          </p:cNvPr>
          <p:cNvCxnSpPr>
            <a:cxnSpLocks/>
          </p:cNvCxnSpPr>
          <p:nvPr/>
        </p:nvCxnSpPr>
        <p:spPr>
          <a:xfrm>
            <a:off x="274496" y="4383513"/>
            <a:ext cx="412478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19354-D955-48C4-8444-B87668BA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42"/>
            <a:ext cx="10515600" cy="1325563"/>
          </a:xfrm>
        </p:spPr>
        <p:txBody>
          <a:bodyPr/>
          <a:lstStyle/>
          <a:p>
            <a:r>
              <a:rPr lang="en-US" altLang="zh-TW" dirty="0"/>
              <a:t>Object reference exercise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698A81-A69C-4512-8040-A480A9E3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886630"/>
            <a:ext cx="10932160" cy="31994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6CE805-818D-45FB-A637-F44A5972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47" y="1785954"/>
            <a:ext cx="4695825" cy="42195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0D9316D-81A6-4EEB-97B4-55D6B8DD4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59073"/>
            <a:ext cx="12192000" cy="129892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CCC555F-9641-4A19-BADD-F29D477CB443}"/>
              </a:ext>
            </a:extLst>
          </p:cNvPr>
          <p:cNvCxnSpPr>
            <a:cxnSpLocks/>
          </p:cNvCxnSpPr>
          <p:nvPr/>
        </p:nvCxnSpPr>
        <p:spPr>
          <a:xfrm>
            <a:off x="81456" y="6669513"/>
            <a:ext cx="5364304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5462DD9-D4F2-4122-97FE-37F22C827278}"/>
              </a:ext>
            </a:extLst>
          </p:cNvPr>
          <p:cNvCxnSpPr>
            <a:cxnSpLocks/>
          </p:cNvCxnSpPr>
          <p:nvPr/>
        </p:nvCxnSpPr>
        <p:spPr>
          <a:xfrm>
            <a:off x="2428240" y="6278880"/>
            <a:ext cx="9480232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0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54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Python Day Two -Object Reference and Dynamic Typing</vt:lpstr>
      <vt:lpstr>Data type: “int” “str”Page14-15</vt:lpstr>
      <vt:lpstr>Access sequence “[n]” page 15</vt:lpstr>
      <vt:lpstr>“kkbox”[3]=h is not allow page 15</vt:lpstr>
      <vt:lpstr>Datatype convert  page15-16</vt:lpstr>
      <vt:lpstr>Object reference</vt:lpstr>
      <vt:lpstr>Object reference</vt:lpstr>
      <vt:lpstr>The = operator  </vt:lpstr>
      <vt:lpstr>Object reference exercise</vt:lpstr>
      <vt:lpstr>Object reference</vt:lpstr>
      <vt:lpstr>Object reference restrictions</vt:lpstr>
      <vt:lpstr>Dynamic typing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73</cp:revision>
  <dcterms:created xsi:type="dcterms:W3CDTF">2019-01-31T04:53:26Z</dcterms:created>
  <dcterms:modified xsi:type="dcterms:W3CDTF">2019-02-02T09:07:51Z</dcterms:modified>
</cp:coreProperties>
</file>