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个人基本情况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出生日期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国际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马来西亚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中文，英文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学历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高中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学校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育才独中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纸飞机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@pohhokjun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电子邮件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pohhokjun@gmail.com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工作经历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r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官网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职务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主要工作内容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3年8月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马来西亚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云顶集团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https://www.rwgenting.com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荷官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操作桌面游戏，百家乐，德州等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1年8月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泛亚集团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客服/财务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了解公司结构以便更好的为客户处理问题</a:t>
                      </a:r>
                    </a:p>
                    <a:p>
                      <a:r>
                        <a:t>协助充值与提款，以及核实第三方支付通道账目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1年1月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https://dbgaming.com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操盘手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根据形势操作盘口赔率，封盘等操作，已达到货量的平衡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https://dbgaming.com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风控/数据分析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以MySQL方式链接数据库分析</a:t>
                      </a:r>
                    </a:p>
                    <a:p>
                      <a:r>
                        <a:t>评估玩法逻辑，盘口，赔率的潜在风险</a:t>
                      </a:r>
                    </a:p>
                    <a:p>
                      <a:r>
                        <a:t>避免潜在的协议赛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用户维护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维护客户长期保持活跃</a:t>
                      </a:r>
                    </a:p>
                    <a:p>
                      <a:r>
                        <a:t>与客户打好关系，赠送福利等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菲律宾/泰国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数据专员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收集数据，验证数据，数据清洗，报告与可视化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柬埔寨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技能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t>接触时间起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经验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Microsoft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2023-03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2025-03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Structured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工作步骤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09600">
                <a:tc>
                  <a:txBody>
                    <a:bodyPr/>
                    <a:lstStyle/>
                    <a:p>
                      <a:r>
                        <a:t>定义问题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基于业务需求和目标，提出初步的假设问题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收集数据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确定数据的来源，例如公司数据库、SQL链接、API，excel等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数据清洗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处理缺失，重复数据，转换数据格式等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按照定义的问题，可利用公式化，计算或筛选找出问题点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分析数据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验证假设问题， 从数据中识别出潜在的模式、趋势和关系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报告与可视化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编写详细的数据分析报告，使用图表、仪表板展示分析结果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求职目标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657600">
                <a:tc>
                  <a:txBody>
                    <a:bodyPr/>
                    <a:lstStyle/>
                    <a:p>
                      <a:r>
                        <a:t>我对数学充满了浓厚的兴趣，对数据背后的模式的探索深感兴奋。最初，我开始接触Python是因为我意识到自己需要对数据进行统计分析，而电脑自动化统计给了我这样的可能性。这个经历让我深刻意识到科技的强大和无限可能性。我渴望有更多的机会接触和探索这个领域，希望能够在工作中不断学习和成长，发挥我的潜力，为企业带来新的洞见和价值。_x000D_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